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2"/>
  </p:notesMasterIdLst>
  <p:sldIdLst>
    <p:sldId id="256" r:id="rId2"/>
    <p:sldId id="257" r:id="rId3"/>
    <p:sldId id="258" r:id="rId4"/>
    <p:sldId id="259" r:id="rId5"/>
    <p:sldId id="261" r:id="rId6"/>
    <p:sldId id="276" r:id="rId7"/>
    <p:sldId id="309" r:id="rId8"/>
    <p:sldId id="277" r:id="rId9"/>
    <p:sldId id="263" r:id="rId10"/>
    <p:sldId id="305" r:id="rId11"/>
    <p:sldId id="306" r:id="rId12"/>
    <p:sldId id="307" r:id="rId13"/>
    <p:sldId id="308" r:id="rId14"/>
    <p:sldId id="264" r:id="rId15"/>
    <p:sldId id="265" r:id="rId16"/>
    <p:sldId id="266" r:id="rId17"/>
    <p:sldId id="284" r:id="rId18"/>
    <p:sldId id="267" r:id="rId19"/>
    <p:sldId id="268" r:id="rId20"/>
    <p:sldId id="269" r:id="rId21"/>
    <p:sldId id="278" r:id="rId22"/>
    <p:sldId id="279" r:id="rId23"/>
    <p:sldId id="280" r:id="rId24"/>
    <p:sldId id="271" r:id="rId25"/>
    <p:sldId id="281" r:id="rId26"/>
    <p:sldId id="272" r:id="rId27"/>
    <p:sldId id="282" r:id="rId28"/>
    <p:sldId id="273" r:id="rId29"/>
    <p:sldId id="285" r:id="rId30"/>
    <p:sldId id="289" r:id="rId31"/>
    <p:sldId id="303" r:id="rId32"/>
    <p:sldId id="283" r:id="rId33"/>
    <p:sldId id="286" r:id="rId34"/>
    <p:sldId id="287" r:id="rId35"/>
    <p:sldId id="288" r:id="rId36"/>
    <p:sldId id="290" r:id="rId37"/>
    <p:sldId id="291" r:id="rId38"/>
    <p:sldId id="292" r:id="rId39"/>
    <p:sldId id="293" r:id="rId40"/>
    <p:sldId id="294" r:id="rId41"/>
    <p:sldId id="300" r:id="rId42"/>
    <p:sldId id="301" r:id="rId43"/>
    <p:sldId id="296" r:id="rId44"/>
    <p:sldId id="297" r:id="rId45"/>
    <p:sldId id="298" r:id="rId46"/>
    <p:sldId id="299" r:id="rId47"/>
    <p:sldId id="302" r:id="rId48"/>
    <p:sldId id="304" r:id="rId49"/>
    <p:sldId id="295" r:id="rId50"/>
    <p:sldId id="274" r:id="rId51"/>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04" y="-10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46B4C-87CB-F14B-B936-91795A5BFF6E}"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B84FED7C-8C04-F749-B764-826DD9D026CD}">
      <dgm:prSet phldrT="[Texte]"/>
      <dgm:spPr/>
      <dgm:t>
        <a:bodyPr/>
        <a:lstStyle/>
        <a:p>
          <a:r>
            <a:rPr lang="fr-FR" dirty="0" smtClean="0"/>
            <a:t>Islam </a:t>
          </a:r>
          <a:endParaRPr lang="fr-FR" dirty="0"/>
        </a:p>
      </dgm:t>
    </dgm:pt>
    <dgm:pt modelId="{50313974-3F8A-0649-AE98-32097A8E9253}" type="parTrans" cxnId="{6C222FF0-07D5-274D-9F4D-67CFB942C20E}">
      <dgm:prSet/>
      <dgm:spPr/>
      <dgm:t>
        <a:bodyPr/>
        <a:lstStyle/>
        <a:p>
          <a:endParaRPr lang="fr-FR"/>
        </a:p>
      </dgm:t>
    </dgm:pt>
    <dgm:pt modelId="{BD670668-4475-7548-8ECC-704BDE86C48C}" type="sibTrans" cxnId="{6C222FF0-07D5-274D-9F4D-67CFB942C20E}">
      <dgm:prSet/>
      <dgm:spPr/>
      <dgm:t>
        <a:bodyPr/>
        <a:lstStyle/>
        <a:p>
          <a:endParaRPr lang="fr-FR"/>
        </a:p>
      </dgm:t>
    </dgm:pt>
    <dgm:pt modelId="{DAFA118A-96C6-714F-8A8C-AE49D9BEA50E}">
      <dgm:prSet phldrT="[Texte]"/>
      <dgm:spPr/>
      <dgm:t>
        <a:bodyPr/>
        <a:lstStyle/>
        <a:p>
          <a:r>
            <a:rPr lang="fr-FR" dirty="0" smtClean="0"/>
            <a:t>Sunnisme</a:t>
          </a:r>
          <a:endParaRPr lang="fr-FR" dirty="0"/>
        </a:p>
      </dgm:t>
    </dgm:pt>
    <dgm:pt modelId="{434D7121-7D30-B149-A8B2-E4B19BE06BA1}" type="parTrans" cxnId="{B843ACE9-AB44-E046-99B4-6F0754A3B3CC}">
      <dgm:prSet/>
      <dgm:spPr/>
      <dgm:t>
        <a:bodyPr/>
        <a:lstStyle/>
        <a:p>
          <a:endParaRPr lang="fr-FR"/>
        </a:p>
      </dgm:t>
    </dgm:pt>
    <dgm:pt modelId="{E47ACE06-2E85-D444-AFF2-72F030D600EE}" type="sibTrans" cxnId="{B843ACE9-AB44-E046-99B4-6F0754A3B3CC}">
      <dgm:prSet/>
      <dgm:spPr/>
      <dgm:t>
        <a:bodyPr/>
        <a:lstStyle/>
        <a:p>
          <a:endParaRPr lang="fr-FR"/>
        </a:p>
      </dgm:t>
    </dgm:pt>
    <dgm:pt modelId="{9513A0AE-5BF8-5345-9C04-CE10C655E042}">
      <dgm:prSet phldrT="[Texte]"/>
      <dgm:spPr/>
      <dgm:t>
        <a:bodyPr/>
        <a:lstStyle/>
        <a:p>
          <a:r>
            <a:rPr lang="fr-FR" dirty="0" smtClean="0"/>
            <a:t>Chiisme </a:t>
          </a:r>
          <a:endParaRPr lang="fr-FR" dirty="0"/>
        </a:p>
      </dgm:t>
    </dgm:pt>
    <dgm:pt modelId="{2E3A8C55-8B3C-584E-9381-D834DEBC60EC}" type="parTrans" cxnId="{F52F84C2-4522-4D46-B1A5-9746277B34B6}">
      <dgm:prSet/>
      <dgm:spPr/>
      <dgm:t>
        <a:bodyPr/>
        <a:lstStyle/>
        <a:p>
          <a:endParaRPr lang="fr-FR"/>
        </a:p>
      </dgm:t>
    </dgm:pt>
    <dgm:pt modelId="{9FCEAFD3-F8A4-D845-BDF6-9AB81574691D}" type="sibTrans" cxnId="{F52F84C2-4522-4D46-B1A5-9746277B34B6}">
      <dgm:prSet/>
      <dgm:spPr/>
      <dgm:t>
        <a:bodyPr/>
        <a:lstStyle/>
        <a:p>
          <a:endParaRPr lang="fr-FR"/>
        </a:p>
      </dgm:t>
    </dgm:pt>
    <dgm:pt modelId="{814B96AB-5DEE-8445-BF37-951B6E26BC1C}">
      <dgm:prSet phldrT="[Texte]"/>
      <dgm:spPr/>
      <dgm:t>
        <a:bodyPr/>
        <a:lstStyle/>
        <a:p>
          <a:r>
            <a:rPr lang="fr-FR" dirty="0" smtClean="0"/>
            <a:t>Kharidjisme</a:t>
          </a:r>
          <a:endParaRPr lang="fr-FR" dirty="0"/>
        </a:p>
      </dgm:t>
    </dgm:pt>
    <dgm:pt modelId="{64D750E1-AB32-DF49-A31C-F84B2F1C7931}" type="parTrans" cxnId="{A69B0BB6-BD50-1449-B42C-4F0475A5A0A0}">
      <dgm:prSet/>
      <dgm:spPr/>
      <dgm:t>
        <a:bodyPr/>
        <a:lstStyle/>
        <a:p>
          <a:endParaRPr lang="fr-FR"/>
        </a:p>
      </dgm:t>
    </dgm:pt>
    <dgm:pt modelId="{4F39C22C-2D17-B543-ADFA-CBFBDB2190DA}" type="sibTrans" cxnId="{A69B0BB6-BD50-1449-B42C-4F0475A5A0A0}">
      <dgm:prSet/>
      <dgm:spPr/>
      <dgm:t>
        <a:bodyPr/>
        <a:lstStyle/>
        <a:p>
          <a:endParaRPr lang="fr-FR"/>
        </a:p>
      </dgm:t>
    </dgm:pt>
    <dgm:pt modelId="{C3872143-973D-E94E-BE65-679DD5AF0814}" type="asst">
      <dgm:prSet/>
      <dgm:spPr/>
      <dgm:t>
        <a:bodyPr/>
        <a:lstStyle/>
        <a:p>
          <a:r>
            <a:rPr lang="fr-FR" dirty="0" smtClean="0"/>
            <a:t>85% des Musulmans</a:t>
          </a:r>
          <a:endParaRPr lang="fr-FR" dirty="0"/>
        </a:p>
      </dgm:t>
    </dgm:pt>
    <dgm:pt modelId="{06EBD66B-F098-F140-A94E-B5481F226DDD}" type="parTrans" cxnId="{2371E4DE-EEBC-904C-977F-D401FE61718A}">
      <dgm:prSet/>
      <dgm:spPr/>
      <dgm:t>
        <a:bodyPr/>
        <a:lstStyle/>
        <a:p>
          <a:endParaRPr lang="fr-FR"/>
        </a:p>
      </dgm:t>
    </dgm:pt>
    <dgm:pt modelId="{ADEE121F-FB0E-2F44-A432-E1502FF329F3}" type="sibTrans" cxnId="{2371E4DE-EEBC-904C-977F-D401FE61718A}">
      <dgm:prSet/>
      <dgm:spPr/>
      <dgm:t>
        <a:bodyPr/>
        <a:lstStyle/>
        <a:p>
          <a:endParaRPr lang="fr-FR"/>
        </a:p>
      </dgm:t>
    </dgm:pt>
    <dgm:pt modelId="{C17AA8AC-43AA-FF4F-A01C-0100C0609298}" type="asst">
      <dgm:prSet/>
      <dgm:spPr/>
      <dgm:t>
        <a:bodyPr/>
        <a:lstStyle/>
        <a:p>
          <a:r>
            <a:rPr lang="fr-FR" dirty="0" smtClean="0"/>
            <a:t>15% des Musulmans</a:t>
          </a:r>
          <a:endParaRPr lang="fr-FR" dirty="0"/>
        </a:p>
      </dgm:t>
    </dgm:pt>
    <dgm:pt modelId="{9CEB8274-4E56-4746-8A3D-FDEFDEB5F16A}" type="parTrans" cxnId="{D72FA4AD-6169-DE4D-B70A-F25A0135AA4E}">
      <dgm:prSet/>
      <dgm:spPr/>
      <dgm:t>
        <a:bodyPr/>
        <a:lstStyle/>
        <a:p>
          <a:endParaRPr lang="fr-FR"/>
        </a:p>
      </dgm:t>
    </dgm:pt>
    <dgm:pt modelId="{1081EA9A-D064-B14F-B3C3-6C13CA8389C8}" type="sibTrans" cxnId="{D72FA4AD-6169-DE4D-B70A-F25A0135AA4E}">
      <dgm:prSet/>
      <dgm:spPr/>
      <dgm:t>
        <a:bodyPr/>
        <a:lstStyle/>
        <a:p>
          <a:endParaRPr lang="fr-FR"/>
        </a:p>
      </dgm:t>
    </dgm:pt>
    <dgm:pt modelId="{5ED6F0BB-D3E6-5644-9133-AFBCF72F44AC}" type="asst">
      <dgm:prSet/>
      <dgm:spPr/>
      <dgm:t>
        <a:bodyPr/>
        <a:lstStyle/>
        <a:p>
          <a:r>
            <a:rPr lang="fr-FR" dirty="0" smtClean="0"/>
            <a:t>Mouvement contestataire</a:t>
          </a:r>
          <a:endParaRPr lang="fr-FR" dirty="0"/>
        </a:p>
      </dgm:t>
    </dgm:pt>
    <dgm:pt modelId="{DA0C4E3B-75D0-9147-AB2E-A0888EC51634}" type="parTrans" cxnId="{7C432A16-D6AB-FE49-AD14-999E7AD72AC4}">
      <dgm:prSet/>
      <dgm:spPr/>
      <dgm:t>
        <a:bodyPr/>
        <a:lstStyle/>
        <a:p>
          <a:endParaRPr lang="fr-FR"/>
        </a:p>
      </dgm:t>
    </dgm:pt>
    <dgm:pt modelId="{C26E5B23-587F-D749-925E-5272CB6B6D9B}" type="sibTrans" cxnId="{7C432A16-D6AB-FE49-AD14-999E7AD72AC4}">
      <dgm:prSet/>
      <dgm:spPr/>
      <dgm:t>
        <a:bodyPr/>
        <a:lstStyle/>
        <a:p>
          <a:endParaRPr lang="fr-FR"/>
        </a:p>
      </dgm:t>
    </dgm:pt>
    <dgm:pt modelId="{D67E9F87-3C26-0649-BA58-B99580E121BE}" type="asst">
      <dgm:prSet/>
      <dgm:spPr/>
      <dgm:t>
        <a:bodyPr/>
        <a:lstStyle/>
        <a:p>
          <a:r>
            <a:rPr lang="fr-FR" dirty="0" smtClean="0"/>
            <a:t>partisans de la sunna = ligne de conduite de Mahomet</a:t>
          </a:r>
          <a:endParaRPr lang="fr-FR" dirty="0"/>
        </a:p>
      </dgm:t>
    </dgm:pt>
    <dgm:pt modelId="{63FC765C-AC0F-5E45-8983-0506CA3AE011}" type="parTrans" cxnId="{2A80E9A6-89E2-C246-A216-1606ED0C4AE4}">
      <dgm:prSet/>
      <dgm:spPr/>
      <dgm:t>
        <a:bodyPr/>
        <a:lstStyle/>
        <a:p>
          <a:endParaRPr lang="fr-FR"/>
        </a:p>
      </dgm:t>
    </dgm:pt>
    <dgm:pt modelId="{94F0A415-B60A-6340-87D6-EBF096F5548B}" type="sibTrans" cxnId="{2A80E9A6-89E2-C246-A216-1606ED0C4AE4}">
      <dgm:prSet/>
      <dgm:spPr/>
      <dgm:t>
        <a:bodyPr/>
        <a:lstStyle/>
        <a:p>
          <a:endParaRPr lang="fr-FR"/>
        </a:p>
      </dgm:t>
    </dgm:pt>
    <dgm:pt modelId="{495C1439-E60C-4F4A-AF1D-131CDB40E574}" type="asst">
      <dgm:prSet/>
      <dgm:spPr/>
      <dgm:t>
        <a:bodyPr/>
        <a:lstStyle/>
        <a:p>
          <a:r>
            <a:rPr lang="fr-FR" dirty="0" smtClean="0"/>
            <a:t>Hommes du Livre (Coran)</a:t>
          </a:r>
          <a:endParaRPr lang="fr-FR" dirty="0"/>
        </a:p>
      </dgm:t>
    </dgm:pt>
    <dgm:pt modelId="{B213D347-F751-FA48-9854-7BF382531326}" type="parTrans" cxnId="{2FC58187-BD76-B846-B77C-B1E7CB7EC78B}">
      <dgm:prSet/>
      <dgm:spPr/>
      <dgm:t>
        <a:bodyPr/>
        <a:lstStyle/>
        <a:p>
          <a:endParaRPr lang="fr-FR"/>
        </a:p>
      </dgm:t>
    </dgm:pt>
    <dgm:pt modelId="{52F5AFB3-9EC7-E24A-9C3F-F211D4963006}" type="sibTrans" cxnId="{2FC58187-BD76-B846-B77C-B1E7CB7EC78B}">
      <dgm:prSet/>
      <dgm:spPr/>
      <dgm:t>
        <a:bodyPr/>
        <a:lstStyle/>
        <a:p>
          <a:endParaRPr lang="fr-FR"/>
        </a:p>
      </dgm:t>
    </dgm:pt>
    <dgm:pt modelId="{F15E8000-ECE1-5B47-897E-98A9D24B236C}">
      <dgm:prSet/>
      <dgm:spPr/>
      <dgm:t>
        <a:bodyPr/>
        <a:lstStyle/>
        <a:p>
          <a:r>
            <a:rPr lang="fr-FR" dirty="0" smtClean="0"/>
            <a:t>Partisans d’Ali = cousin et gendre de Mahomet</a:t>
          </a:r>
          <a:endParaRPr lang="fr-FR" dirty="0"/>
        </a:p>
      </dgm:t>
    </dgm:pt>
    <dgm:pt modelId="{D6A43AB4-5585-D844-926A-F3E4ED0A26C0}" type="parTrans" cxnId="{02ED24E1-512F-924F-9BA5-2FB932788225}">
      <dgm:prSet/>
      <dgm:spPr/>
      <dgm:t>
        <a:bodyPr/>
        <a:lstStyle/>
        <a:p>
          <a:endParaRPr lang="fr-FR"/>
        </a:p>
      </dgm:t>
    </dgm:pt>
    <dgm:pt modelId="{E6D7E612-36B0-4B46-943A-CEB03C33CB7F}" type="sibTrans" cxnId="{02ED24E1-512F-924F-9BA5-2FB932788225}">
      <dgm:prSet/>
      <dgm:spPr/>
      <dgm:t>
        <a:bodyPr/>
        <a:lstStyle/>
        <a:p>
          <a:endParaRPr lang="fr-FR"/>
        </a:p>
      </dgm:t>
    </dgm:pt>
    <dgm:pt modelId="{03108656-9859-824D-A133-F59B724D2813}">
      <dgm:prSet/>
      <dgm:spPr/>
      <dgm:t>
        <a:bodyPr/>
        <a:lstStyle/>
        <a:p>
          <a:r>
            <a:rPr lang="fr-FR" smtClean="0"/>
            <a:t>90% installés en Iran</a:t>
          </a:r>
          <a:endParaRPr lang="fr-FR" dirty="0"/>
        </a:p>
      </dgm:t>
    </dgm:pt>
    <dgm:pt modelId="{16467B77-809D-7F46-87FB-979E66DEC207}" type="parTrans" cxnId="{AFCA73B8-3301-FA44-9257-3000191E662B}">
      <dgm:prSet/>
      <dgm:spPr/>
      <dgm:t>
        <a:bodyPr/>
        <a:lstStyle/>
        <a:p>
          <a:endParaRPr lang="fr-FR"/>
        </a:p>
      </dgm:t>
    </dgm:pt>
    <dgm:pt modelId="{41FFA093-0603-B446-A4C7-8C27BAA8BE10}" type="sibTrans" cxnId="{AFCA73B8-3301-FA44-9257-3000191E662B}">
      <dgm:prSet/>
      <dgm:spPr/>
      <dgm:t>
        <a:bodyPr/>
        <a:lstStyle/>
        <a:p>
          <a:endParaRPr lang="fr-FR"/>
        </a:p>
      </dgm:t>
    </dgm:pt>
    <dgm:pt modelId="{CB4DF02D-735F-4445-8F0D-8BF15BB1283D}" type="asst">
      <dgm:prSet/>
      <dgm:spPr/>
      <dgm:t>
        <a:bodyPr/>
        <a:lstStyle/>
        <a:p>
          <a:r>
            <a:rPr lang="fr-FR" dirty="0" smtClean="0"/>
            <a:t>Vision orthodoxe de Islam</a:t>
          </a:r>
          <a:endParaRPr lang="fr-FR" dirty="0"/>
        </a:p>
      </dgm:t>
    </dgm:pt>
    <dgm:pt modelId="{767EB45E-2640-A04F-B7BB-BAFB0AFF0372}" type="parTrans" cxnId="{D565FC92-AF5A-D54B-85BD-41C8CCAF3643}">
      <dgm:prSet/>
      <dgm:spPr/>
      <dgm:t>
        <a:bodyPr/>
        <a:lstStyle/>
        <a:p>
          <a:endParaRPr lang="fr-FR"/>
        </a:p>
      </dgm:t>
    </dgm:pt>
    <dgm:pt modelId="{E6ADB760-B5A2-284E-8A31-D860F66EEA9C}" type="sibTrans" cxnId="{D565FC92-AF5A-D54B-85BD-41C8CCAF3643}">
      <dgm:prSet/>
      <dgm:spPr/>
      <dgm:t>
        <a:bodyPr/>
        <a:lstStyle/>
        <a:p>
          <a:endParaRPr lang="fr-FR"/>
        </a:p>
      </dgm:t>
    </dgm:pt>
    <dgm:pt modelId="{1C25CDD3-CDE7-9445-A9C3-BFB3C71602C0}" type="asst">
      <dgm:prSet/>
      <dgm:spPr/>
      <dgm:t>
        <a:bodyPr/>
        <a:lstStyle/>
        <a:p>
          <a:r>
            <a:rPr lang="fr-FR" dirty="0" smtClean="0"/>
            <a:t>Vision puritaine</a:t>
          </a:r>
          <a:endParaRPr lang="fr-FR" dirty="0"/>
        </a:p>
      </dgm:t>
    </dgm:pt>
    <dgm:pt modelId="{E6BFD3E5-6218-E642-86A3-073466AFB37E}" type="parTrans" cxnId="{5078B5EA-52F7-4945-A87A-242FBBD0429E}">
      <dgm:prSet/>
      <dgm:spPr/>
      <dgm:t>
        <a:bodyPr/>
        <a:lstStyle/>
        <a:p>
          <a:endParaRPr lang="fr-FR"/>
        </a:p>
      </dgm:t>
    </dgm:pt>
    <dgm:pt modelId="{5892BB7A-12E4-CE41-B127-FA8638F05670}" type="sibTrans" cxnId="{5078B5EA-52F7-4945-A87A-242FBBD0429E}">
      <dgm:prSet/>
      <dgm:spPr/>
      <dgm:t>
        <a:bodyPr/>
        <a:lstStyle/>
        <a:p>
          <a:endParaRPr lang="fr-FR"/>
        </a:p>
      </dgm:t>
    </dgm:pt>
    <dgm:pt modelId="{32F44C55-ED47-3046-9BE7-0D5336E34CD7}" type="asst">
      <dgm:prSet/>
      <dgm:spPr/>
      <dgm:t>
        <a:bodyPr/>
        <a:lstStyle/>
        <a:p>
          <a:r>
            <a:rPr lang="fr-FR" dirty="0" smtClean="0"/>
            <a:t>Implanté en particulier auprès des Berbères</a:t>
          </a:r>
          <a:endParaRPr lang="fr-FR" dirty="0"/>
        </a:p>
      </dgm:t>
    </dgm:pt>
    <dgm:pt modelId="{2A29BEBA-1C55-EF4A-B804-41A227C9BB24}" type="parTrans" cxnId="{8AA57237-7389-CA45-9B74-8A81D3D3DA4C}">
      <dgm:prSet/>
      <dgm:spPr/>
      <dgm:t>
        <a:bodyPr/>
        <a:lstStyle/>
        <a:p>
          <a:endParaRPr lang="fr-FR"/>
        </a:p>
      </dgm:t>
    </dgm:pt>
    <dgm:pt modelId="{89F6DB94-FFE9-8C43-96B6-F842BB806064}" type="sibTrans" cxnId="{8AA57237-7389-CA45-9B74-8A81D3D3DA4C}">
      <dgm:prSet/>
      <dgm:spPr/>
      <dgm:t>
        <a:bodyPr/>
        <a:lstStyle/>
        <a:p>
          <a:endParaRPr lang="fr-FR"/>
        </a:p>
      </dgm:t>
    </dgm:pt>
    <dgm:pt modelId="{E9BBC2D9-7F39-C448-BC08-39249744CFAB}" type="asst">
      <dgm:prSet/>
      <dgm:spPr/>
      <dgm:t>
        <a:bodyPr/>
        <a:lstStyle/>
        <a:p>
          <a:r>
            <a:rPr lang="fr-FR" dirty="0" smtClean="0"/>
            <a:t>Aujourd’hui: surtout à Oman</a:t>
          </a:r>
          <a:endParaRPr lang="fr-FR" dirty="0"/>
        </a:p>
      </dgm:t>
    </dgm:pt>
    <dgm:pt modelId="{AF681CBB-B5D6-9743-8172-110EF23F52E9}" type="parTrans" cxnId="{2C4C5C0E-16C1-9348-9CA0-5BC8D7AC4B09}">
      <dgm:prSet/>
      <dgm:spPr/>
      <dgm:t>
        <a:bodyPr/>
        <a:lstStyle/>
        <a:p>
          <a:endParaRPr lang="fr-FR"/>
        </a:p>
      </dgm:t>
    </dgm:pt>
    <dgm:pt modelId="{DDEC419C-C018-B148-A09E-313824F89AA8}" type="sibTrans" cxnId="{2C4C5C0E-16C1-9348-9CA0-5BC8D7AC4B09}">
      <dgm:prSet/>
      <dgm:spPr/>
      <dgm:t>
        <a:bodyPr/>
        <a:lstStyle/>
        <a:p>
          <a:endParaRPr lang="fr-FR"/>
        </a:p>
      </dgm:t>
    </dgm:pt>
    <dgm:pt modelId="{2DB29D0C-5EFF-6D4D-8F20-3DF560A334FF}" type="pres">
      <dgm:prSet presAssocID="{1DC46B4C-87CB-F14B-B936-91795A5BFF6E}" presName="hierChild1" presStyleCnt="0">
        <dgm:presLayoutVars>
          <dgm:chPref val="1"/>
          <dgm:dir/>
          <dgm:animOne val="branch"/>
          <dgm:animLvl val="lvl"/>
          <dgm:resizeHandles/>
        </dgm:presLayoutVars>
      </dgm:prSet>
      <dgm:spPr/>
      <dgm:t>
        <a:bodyPr/>
        <a:lstStyle/>
        <a:p>
          <a:endParaRPr lang="fr-FR"/>
        </a:p>
      </dgm:t>
    </dgm:pt>
    <dgm:pt modelId="{B6225057-F5D7-5F4F-ADBB-A6667DB7D219}" type="pres">
      <dgm:prSet presAssocID="{B84FED7C-8C04-F749-B764-826DD9D026CD}" presName="hierRoot1" presStyleCnt="0"/>
      <dgm:spPr/>
    </dgm:pt>
    <dgm:pt modelId="{8391FB6D-2FFF-554E-9F6B-69E07198880C}" type="pres">
      <dgm:prSet presAssocID="{B84FED7C-8C04-F749-B764-826DD9D026CD}" presName="composite" presStyleCnt="0"/>
      <dgm:spPr/>
    </dgm:pt>
    <dgm:pt modelId="{F2D65DCB-591B-C743-BD1A-E2261E19DA3D}" type="pres">
      <dgm:prSet presAssocID="{B84FED7C-8C04-F749-B764-826DD9D026CD}" presName="background" presStyleLbl="node0" presStyleIdx="0" presStyleCnt="1"/>
      <dgm:spPr/>
    </dgm:pt>
    <dgm:pt modelId="{C4EEA9BA-503C-C643-A533-EFF7EAE0AE0C}" type="pres">
      <dgm:prSet presAssocID="{B84FED7C-8C04-F749-B764-826DD9D026CD}" presName="text" presStyleLbl="fgAcc0" presStyleIdx="0" presStyleCnt="1">
        <dgm:presLayoutVars>
          <dgm:chPref val="3"/>
        </dgm:presLayoutVars>
      </dgm:prSet>
      <dgm:spPr/>
      <dgm:t>
        <a:bodyPr/>
        <a:lstStyle/>
        <a:p>
          <a:endParaRPr lang="fr-FR"/>
        </a:p>
      </dgm:t>
    </dgm:pt>
    <dgm:pt modelId="{508B431A-2943-1141-8FEA-EC1CA1A2D1A7}" type="pres">
      <dgm:prSet presAssocID="{B84FED7C-8C04-F749-B764-826DD9D026CD}" presName="hierChild2" presStyleCnt="0"/>
      <dgm:spPr/>
    </dgm:pt>
    <dgm:pt modelId="{DBBA2C19-AB99-AF40-8A45-33A92DB36DD9}" type="pres">
      <dgm:prSet presAssocID="{434D7121-7D30-B149-A8B2-E4B19BE06BA1}" presName="Name10" presStyleLbl="parChTrans1D2" presStyleIdx="0" presStyleCnt="3"/>
      <dgm:spPr/>
      <dgm:t>
        <a:bodyPr/>
        <a:lstStyle/>
        <a:p>
          <a:endParaRPr lang="fr-FR"/>
        </a:p>
      </dgm:t>
    </dgm:pt>
    <dgm:pt modelId="{DECB2800-899D-F14F-9AF8-1C11D6B61662}" type="pres">
      <dgm:prSet presAssocID="{DAFA118A-96C6-714F-8A8C-AE49D9BEA50E}" presName="hierRoot2" presStyleCnt="0"/>
      <dgm:spPr/>
    </dgm:pt>
    <dgm:pt modelId="{592657A1-EE0F-8041-9092-E3AE58D55821}" type="pres">
      <dgm:prSet presAssocID="{DAFA118A-96C6-714F-8A8C-AE49D9BEA50E}" presName="composite2" presStyleCnt="0"/>
      <dgm:spPr/>
    </dgm:pt>
    <dgm:pt modelId="{4ECF7EA6-1B8C-6643-B80D-D3D3215AA103}" type="pres">
      <dgm:prSet presAssocID="{DAFA118A-96C6-714F-8A8C-AE49D9BEA50E}" presName="background2" presStyleLbl="node2" presStyleIdx="0" presStyleCnt="3"/>
      <dgm:spPr/>
    </dgm:pt>
    <dgm:pt modelId="{CE3EE33A-827E-8443-BC05-E57EA472A989}" type="pres">
      <dgm:prSet presAssocID="{DAFA118A-96C6-714F-8A8C-AE49D9BEA50E}" presName="text2" presStyleLbl="fgAcc2" presStyleIdx="0" presStyleCnt="3">
        <dgm:presLayoutVars>
          <dgm:chPref val="3"/>
        </dgm:presLayoutVars>
      </dgm:prSet>
      <dgm:spPr/>
      <dgm:t>
        <a:bodyPr/>
        <a:lstStyle/>
        <a:p>
          <a:endParaRPr lang="fr-FR"/>
        </a:p>
      </dgm:t>
    </dgm:pt>
    <dgm:pt modelId="{4E3C54A5-E75E-D046-A4B2-4F520CB3B134}" type="pres">
      <dgm:prSet presAssocID="{DAFA118A-96C6-714F-8A8C-AE49D9BEA50E}" presName="hierChild3" presStyleCnt="0"/>
      <dgm:spPr/>
    </dgm:pt>
    <dgm:pt modelId="{B9718ED5-C572-C844-9635-C0BB34C7BD89}" type="pres">
      <dgm:prSet presAssocID="{06EBD66B-F098-F140-A94E-B5481F226DDD}" presName="Name17" presStyleLbl="parChTrans1D3" presStyleIdx="0" presStyleCnt="3"/>
      <dgm:spPr/>
      <dgm:t>
        <a:bodyPr/>
        <a:lstStyle/>
        <a:p>
          <a:endParaRPr lang="fr-FR"/>
        </a:p>
      </dgm:t>
    </dgm:pt>
    <dgm:pt modelId="{5D1F5100-0140-0D4A-B80E-06361602C953}" type="pres">
      <dgm:prSet presAssocID="{C3872143-973D-E94E-BE65-679DD5AF0814}" presName="hierRoot3" presStyleCnt="0"/>
      <dgm:spPr/>
    </dgm:pt>
    <dgm:pt modelId="{3718B2E3-1160-5A48-9FFA-B24E0BD7DE16}" type="pres">
      <dgm:prSet presAssocID="{C3872143-973D-E94E-BE65-679DD5AF0814}" presName="composite3" presStyleCnt="0"/>
      <dgm:spPr/>
    </dgm:pt>
    <dgm:pt modelId="{C44BA6D0-0A9F-7445-A0EC-A989C07D9412}" type="pres">
      <dgm:prSet presAssocID="{C3872143-973D-E94E-BE65-679DD5AF0814}" presName="background3" presStyleLbl="asst2" presStyleIdx="0" presStyleCnt="9"/>
      <dgm:spPr/>
    </dgm:pt>
    <dgm:pt modelId="{B755422B-C0F5-4B41-82C5-407E900AAF7C}" type="pres">
      <dgm:prSet presAssocID="{C3872143-973D-E94E-BE65-679DD5AF0814}" presName="text3" presStyleLbl="fgAcc3" presStyleIdx="0" presStyleCnt="3">
        <dgm:presLayoutVars>
          <dgm:chPref val="3"/>
        </dgm:presLayoutVars>
      </dgm:prSet>
      <dgm:spPr/>
      <dgm:t>
        <a:bodyPr/>
        <a:lstStyle/>
        <a:p>
          <a:endParaRPr lang="fr-FR"/>
        </a:p>
      </dgm:t>
    </dgm:pt>
    <dgm:pt modelId="{7F24BFC6-3708-0A4A-9435-2AC120B2A0EE}" type="pres">
      <dgm:prSet presAssocID="{C3872143-973D-E94E-BE65-679DD5AF0814}" presName="hierChild4" presStyleCnt="0"/>
      <dgm:spPr/>
    </dgm:pt>
    <dgm:pt modelId="{139B4617-246C-6348-98E7-15F5E09B4875}" type="pres">
      <dgm:prSet presAssocID="{63FC765C-AC0F-5E45-8983-0506CA3AE011}" presName="Name23" presStyleLbl="parChTrans1D4" presStyleIdx="0" presStyleCnt="8"/>
      <dgm:spPr/>
      <dgm:t>
        <a:bodyPr/>
        <a:lstStyle/>
        <a:p>
          <a:endParaRPr lang="fr-FR"/>
        </a:p>
      </dgm:t>
    </dgm:pt>
    <dgm:pt modelId="{FD8330CE-C5DF-0248-BA1D-D672E2657CCE}" type="pres">
      <dgm:prSet presAssocID="{D67E9F87-3C26-0649-BA58-B99580E121BE}" presName="hierRoot4" presStyleCnt="0"/>
      <dgm:spPr/>
    </dgm:pt>
    <dgm:pt modelId="{AAA33A62-A073-314C-945C-D238C87ECD58}" type="pres">
      <dgm:prSet presAssocID="{D67E9F87-3C26-0649-BA58-B99580E121BE}" presName="composite4" presStyleCnt="0"/>
      <dgm:spPr/>
    </dgm:pt>
    <dgm:pt modelId="{D2D23C32-27D9-DD4F-8C9F-085F18FF730F}" type="pres">
      <dgm:prSet presAssocID="{D67E9F87-3C26-0649-BA58-B99580E121BE}" presName="background4" presStyleLbl="asst2" presStyleIdx="1" presStyleCnt="9"/>
      <dgm:spPr/>
    </dgm:pt>
    <dgm:pt modelId="{86D7965C-4AA0-3942-BF11-5BC24D431D09}" type="pres">
      <dgm:prSet presAssocID="{D67E9F87-3C26-0649-BA58-B99580E121BE}" presName="text4" presStyleLbl="fgAcc4" presStyleIdx="0" presStyleCnt="8">
        <dgm:presLayoutVars>
          <dgm:chPref val="3"/>
        </dgm:presLayoutVars>
      </dgm:prSet>
      <dgm:spPr/>
      <dgm:t>
        <a:bodyPr/>
        <a:lstStyle/>
        <a:p>
          <a:endParaRPr lang="fr-FR"/>
        </a:p>
      </dgm:t>
    </dgm:pt>
    <dgm:pt modelId="{D3507C90-244B-AE49-93CE-B5FEAFD2E1DD}" type="pres">
      <dgm:prSet presAssocID="{D67E9F87-3C26-0649-BA58-B99580E121BE}" presName="hierChild5" presStyleCnt="0"/>
      <dgm:spPr/>
    </dgm:pt>
    <dgm:pt modelId="{BDC3D46F-48BC-2C4E-8C8E-D7602A2E22F5}" type="pres">
      <dgm:prSet presAssocID="{B213D347-F751-FA48-9854-7BF382531326}" presName="Name23" presStyleLbl="parChTrans1D4" presStyleIdx="1" presStyleCnt="8"/>
      <dgm:spPr/>
      <dgm:t>
        <a:bodyPr/>
        <a:lstStyle/>
        <a:p>
          <a:endParaRPr lang="fr-FR"/>
        </a:p>
      </dgm:t>
    </dgm:pt>
    <dgm:pt modelId="{F85F1915-B43A-0D45-82C4-AE43E1DDA4A7}" type="pres">
      <dgm:prSet presAssocID="{495C1439-E60C-4F4A-AF1D-131CDB40E574}" presName="hierRoot4" presStyleCnt="0"/>
      <dgm:spPr/>
    </dgm:pt>
    <dgm:pt modelId="{3F45F746-E580-1E47-8790-A0D3BB4FF3EB}" type="pres">
      <dgm:prSet presAssocID="{495C1439-E60C-4F4A-AF1D-131CDB40E574}" presName="composite4" presStyleCnt="0"/>
      <dgm:spPr/>
    </dgm:pt>
    <dgm:pt modelId="{74B72B96-5AB5-0D4C-93A2-7DFC38E952A8}" type="pres">
      <dgm:prSet presAssocID="{495C1439-E60C-4F4A-AF1D-131CDB40E574}" presName="background4" presStyleLbl="asst2" presStyleIdx="2" presStyleCnt="9"/>
      <dgm:spPr/>
    </dgm:pt>
    <dgm:pt modelId="{2ACFA505-87B7-9645-8F6D-3AD94CFE91F4}" type="pres">
      <dgm:prSet presAssocID="{495C1439-E60C-4F4A-AF1D-131CDB40E574}" presName="text4" presStyleLbl="fgAcc4" presStyleIdx="1" presStyleCnt="8">
        <dgm:presLayoutVars>
          <dgm:chPref val="3"/>
        </dgm:presLayoutVars>
      </dgm:prSet>
      <dgm:spPr/>
      <dgm:t>
        <a:bodyPr/>
        <a:lstStyle/>
        <a:p>
          <a:endParaRPr lang="fr-FR"/>
        </a:p>
      </dgm:t>
    </dgm:pt>
    <dgm:pt modelId="{CDBB811C-041F-F442-AC0F-523C97E4849D}" type="pres">
      <dgm:prSet presAssocID="{495C1439-E60C-4F4A-AF1D-131CDB40E574}" presName="hierChild5" presStyleCnt="0"/>
      <dgm:spPr/>
    </dgm:pt>
    <dgm:pt modelId="{3DE57BCA-1620-E04D-B652-424771D38219}" type="pres">
      <dgm:prSet presAssocID="{767EB45E-2640-A04F-B7BB-BAFB0AFF0372}" presName="Name23" presStyleLbl="parChTrans1D4" presStyleIdx="2" presStyleCnt="8"/>
      <dgm:spPr/>
      <dgm:t>
        <a:bodyPr/>
        <a:lstStyle/>
        <a:p>
          <a:endParaRPr lang="fr-FR"/>
        </a:p>
      </dgm:t>
    </dgm:pt>
    <dgm:pt modelId="{625FA312-D33E-C442-9357-34FE6DEA9E3C}" type="pres">
      <dgm:prSet presAssocID="{CB4DF02D-735F-4445-8F0D-8BF15BB1283D}" presName="hierRoot4" presStyleCnt="0"/>
      <dgm:spPr/>
    </dgm:pt>
    <dgm:pt modelId="{81C01168-7FCD-104D-9B6B-D649B114746C}" type="pres">
      <dgm:prSet presAssocID="{CB4DF02D-735F-4445-8F0D-8BF15BB1283D}" presName="composite4" presStyleCnt="0"/>
      <dgm:spPr/>
    </dgm:pt>
    <dgm:pt modelId="{27F0ABFC-DED2-644F-A0EE-79A11C9EA305}" type="pres">
      <dgm:prSet presAssocID="{CB4DF02D-735F-4445-8F0D-8BF15BB1283D}" presName="background4" presStyleLbl="asst2" presStyleIdx="3" presStyleCnt="9"/>
      <dgm:spPr/>
    </dgm:pt>
    <dgm:pt modelId="{0922C6EE-00CB-5E4E-9B38-A97D106F27FF}" type="pres">
      <dgm:prSet presAssocID="{CB4DF02D-735F-4445-8F0D-8BF15BB1283D}" presName="text4" presStyleLbl="fgAcc4" presStyleIdx="2" presStyleCnt="8">
        <dgm:presLayoutVars>
          <dgm:chPref val="3"/>
        </dgm:presLayoutVars>
      </dgm:prSet>
      <dgm:spPr/>
      <dgm:t>
        <a:bodyPr/>
        <a:lstStyle/>
        <a:p>
          <a:endParaRPr lang="fr-FR"/>
        </a:p>
      </dgm:t>
    </dgm:pt>
    <dgm:pt modelId="{E01056D1-F090-EF4D-8CD5-70FC36652625}" type="pres">
      <dgm:prSet presAssocID="{CB4DF02D-735F-4445-8F0D-8BF15BB1283D}" presName="hierChild5" presStyleCnt="0"/>
      <dgm:spPr/>
    </dgm:pt>
    <dgm:pt modelId="{E37FBB67-5F7C-1941-9ABC-C1884A2FE8E9}" type="pres">
      <dgm:prSet presAssocID="{2E3A8C55-8B3C-584E-9381-D834DEBC60EC}" presName="Name10" presStyleLbl="parChTrans1D2" presStyleIdx="1" presStyleCnt="3"/>
      <dgm:spPr/>
      <dgm:t>
        <a:bodyPr/>
        <a:lstStyle/>
        <a:p>
          <a:endParaRPr lang="fr-FR"/>
        </a:p>
      </dgm:t>
    </dgm:pt>
    <dgm:pt modelId="{FCDAD4D2-EC63-3B43-B1D8-67C08CFA8ED4}" type="pres">
      <dgm:prSet presAssocID="{9513A0AE-5BF8-5345-9C04-CE10C655E042}" presName="hierRoot2" presStyleCnt="0"/>
      <dgm:spPr/>
    </dgm:pt>
    <dgm:pt modelId="{60D4C52A-9BD2-9443-82A5-C7F2D23FEB4A}" type="pres">
      <dgm:prSet presAssocID="{9513A0AE-5BF8-5345-9C04-CE10C655E042}" presName="composite2" presStyleCnt="0"/>
      <dgm:spPr/>
    </dgm:pt>
    <dgm:pt modelId="{3A807489-4F16-DD4A-829B-8898C8CCEBA8}" type="pres">
      <dgm:prSet presAssocID="{9513A0AE-5BF8-5345-9C04-CE10C655E042}" presName="background2" presStyleLbl="node2" presStyleIdx="1" presStyleCnt="3"/>
      <dgm:spPr/>
    </dgm:pt>
    <dgm:pt modelId="{B0EC0B0A-1092-C541-B39A-B9F10BEDBBA8}" type="pres">
      <dgm:prSet presAssocID="{9513A0AE-5BF8-5345-9C04-CE10C655E042}" presName="text2" presStyleLbl="fgAcc2" presStyleIdx="1" presStyleCnt="3">
        <dgm:presLayoutVars>
          <dgm:chPref val="3"/>
        </dgm:presLayoutVars>
      </dgm:prSet>
      <dgm:spPr/>
      <dgm:t>
        <a:bodyPr/>
        <a:lstStyle/>
        <a:p>
          <a:endParaRPr lang="fr-FR"/>
        </a:p>
      </dgm:t>
    </dgm:pt>
    <dgm:pt modelId="{6A7CDE8C-BB88-4140-88AE-F40969E1DDD8}" type="pres">
      <dgm:prSet presAssocID="{9513A0AE-5BF8-5345-9C04-CE10C655E042}" presName="hierChild3" presStyleCnt="0"/>
      <dgm:spPr/>
    </dgm:pt>
    <dgm:pt modelId="{9C2D9FFF-E7B2-8843-8866-C911AC523DB7}" type="pres">
      <dgm:prSet presAssocID="{9CEB8274-4E56-4746-8A3D-FDEFDEB5F16A}" presName="Name17" presStyleLbl="parChTrans1D3" presStyleIdx="1" presStyleCnt="3"/>
      <dgm:spPr/>
      <dgm:t>
        <a:bodyPr/>
        <a:lstStyle/>
        <a:p>
          <a:endParaRPr lang="fr-FR"/>
        </a:p>
      </dgm:t>
    </dgm:pt>
    <dgm:pt modelId="{5050E0BA-FC9C-5B48-9923-59BC262330FC}" type="pres">
      <dgm:prSet presAssocID="{C17AA8AC-43AA-FF4F-A01C-0100C0609298}" presName="hierRoot3" presStyleCnt="0"/>
      <dgm:spPr/>
    </dgm:pt>
    <dgm:pt modelId="{201FB5EF-665A-4F4D-B6A3-1A4FEFFA979A}" type="pres">
      <dgm:prSet presAssocID="{C17AA8AC-43AA-FF4F-A01C-0100C0609298}" presName="composite3" presStyleCnt="0"/>
      <dgm:spPr/>
    </dgm:pt>
    <dgm:pt modelId="{F5790254-CC7D-644D-B40A-810A2F414F1B}" type="pres">
      <dgm:prSet presAssocID="{C17AA8AC-43AA-FF4F-A01C-0100C0609298}" presName="background3" presStyleLbl="asst2" presStyleIdx="4" presStyleCnt="9"/>
      <dgm:spPr/>
    </dgm:pt>
    <dgm:pt modelId="{6959AF3F-EFCD-294C-B791-724DB8B80DEA}" type="pres">
      <dgm:prSet presAssocID="{C17AA8AC-43AA-FF4F-A01C-0100C0609298}" presName="text3" presStyleLbl="fgAcc3" presStyleIdx="1" presStyleCnt="3">
        <dgm:presLayoutVars>
          <dgm:chPref val="3"/>
        </dgm:presLayoutVars>
      </dgm:prSet>
      <dgm:spPr/>
      <dgm:t>
        <a:bodyPr/>
        <a:lstStyle/>
        <a:p>
          <a:endParaRPr lang="fr-FR"/>
        </a:p>
      </dgm:t>
    </dgm:pt>
    <dgm:pt modelId="{031A40D9-F35F-9749-938A-492BF098E06D}" type="pres">
      <dgm:prSet presAssocID="{C17AA8AC-43AA-FF4F-A01C-0100C0609298}" presName="hierChild4" presStyleCnt="0"/>
      <dgm:spPr/>
    </dgm:pt>
    <dgm:pt modelId="{1327EC3C-F241-474C-AC4F-E9737D4F47F7}" type="pres">
      <dgm:prSet presAssocID="{D6A43AB4-5585-D844-926A-F3E4ED0A26C0}" presName="Name23" presStyleLbl="parChTrans1D4" presStyleIdx="3" presStyleCnt="8"/>
      <dgm:spPr/>
      <dgm:t>
        <a:bodyPr/>
        <a:lstStyle/>
        <a:p>
          <a:endParaRPr lang="fr-FR"/>
        </a:p>
      </dgm:t>
    </dgm:pt>
    <dgm:pt modelId="{9E4D1756-D347-FE45-A140-2CEC9407BC86}" type="pres">
      <dgm:prSet presAssocID="{F15E8000-ECE1-5B47-897E-98A9D24B236C}" presName="hierRoot4" presStyleCnt="0"/>
      <dgm:spPr/>
    </dgm:pt>
    <dgm:pt modelId="{9B9AC07A-F46B-DD48-872A-2FDFD4566C6F}" type="pres">
      <dgm:prSet presAssocID="{F15E8000-ECE1-5B47-897E-98A9D24B236C}" presName="composite4" presStyleCnt="0"/>
      <dgm:spPr/>
    </dgm:pt>
    <dgm:pt modelId="{49194C92-9ADC-9E4A-81B2-58DAE3A9BB89}" type="pres">
      <dgm:prSet presAssocID="{F15E8000-ECE1-5B47-897E-98A9D24B236C}" presName="background4" presStyleLbl="node4" presStyleIdx="0" presStyleCnt="2"/>
      <dgm:spPr/>
    </dgm:pt>
    <dgm:pt modelId="{AF60F4C0-2CB8-F54B-8491-9589CB3CFCBA}" type="pres">
      <dgm:prSet presAssocID="{F15E8000-ECE1-5B47-897E-98A9D24B236C}" presName="text4" presStyleLbl="fgAcc4" presStyleIdx="3" presStyleCnt="8">
        <dgm:presLayoutVars>
          <dgm:chPref val="3"/>
        </dgm:presLayoutVars>
      </dgm:prSet>
      <dgm:spPr/>
      <dgm:t>
        <a:bodyPr/>
        <a:lstStyle/>
        <a:p>
          <a:endParaRPr lang="fr-FR"/>
        </a:p>
      </dgm:t>
    </dgm:pt>
    <dgm:pt modelId="{A069A509-4DBD-094B-AAA1-6C3E14428DE6}" type="pres">
      <dgm:prSet presAssocID="{F15E8000-ECE1-5B47-897E-98A9D24B236C}" presName="hierChild5" presStyleCnt="0"/>
      <dgm:spPr/>
    </dgm:pt>
    <dgm:pt modelId="{14D66C43-2B5C-C444-ACAA-EB3818539414}" type="pres">
      <dgm:prSet presAssocID="{16467B77-809D-7F46-87FB-979E66DEC207}" presName="Name23" presStyleLbl="parChTrans1D4" presStyleIdx="4" presStyleCnt="8"/>
      <dgm:spPr/>
      <dgm:t>
        <a:bodyPr/>
        <a:lstStyle/>
        <a:p>
          <a:endParaRPr lang="fr-FR"/>
        </a:p>
      </dgm:t>
    </dgm:pt>
    <dgm:pt modelId="{2D7F3264-27D5-9345-9829-272F196172A7}" type="pres">
      <dgm:prSet presAssocID="{03108656-9859-824D-A133-F59B724D2813}" presName="hierRoot4" presStyleCnt="0"/>
      <dgm:spPr/>
    </dgm:pt>
    <dgm:pt modelId="{BEDAC034-A73B-594E-AAA7-73A931552A5B}" type="pres">
      <dgm:prSet presAssocID="{03108656-9859-824D-A133-F59B724D2813}" presName="composite4" presStyleCnt="0"/>
      <dgm:spPr/>
    </dgm:pt>
    <dgm:pt modelId="{E391FBFC-B879-044E-9A80-77999EC42290}" type="pres">
      <dgm:prSet presAssocID="{03108656-9859-824D-A133-F59B724D2813}" presName="background4" presStyleLbl="node4" presStyleIdx="1" presStyleCnt="2"/>
      <dgm:spPr/>
    </dgm:pt>
    <dgm:pt modelId="{0188771E-C5C9-8B40-9B25-E53026B6A7EA}" type="pres">
      <dgm:prSet presAssocID="{03108656-9859-824D-A133-F59B724D2813}" presName="text4" presStyleLbl="fgAcc4" presStyleIdx="4" presStyleCnt="8">
        <dgm:presLayoutVars>
          <dgm:chPref val="3"/>
        </dgm:presLayoutVars>
      </dgm:prSet>
      <dgm:spPr/>
      <dgm:t>
        <a:bodyPr/>
        <a:lstStyle/>
        <a:p>
          <a:endParaRPr lang="fr-FR"/>
        </a:p>
      </dgm:t>
    </dgm:pt>
    <dgm:pt modelId="{276830B0-2292-BC40-B419-9ACF533C9288}" type="pres">
      <dgm:prSet presAssocID="{03108656-9859-824D-A133-F59B724D2813}" presName="hierChild5" presStyleCnt="0"/>
      <dgm:spPr/>
    </dgm:pt>
    <dgm:pt modelId="{415374A2-5BDD-BF47-87A2-EFDC8DC1237F}" type="pres">
      <dgm:prSet presAssocID="{64D750E1-AB32-DF49-A31C-F84B2F1C7931}" presName="Name10" presStyleLbl="parChTrans1D2" presStyleIdx="2" presStyleCnt="3"/>
      <dgm:spPr/>
      <dgm:t>
        <a:bodyPr/>
        <a:lstStyle/>
        <a:p>
          <a:endParaRPr lang="fr-FR"/>
        </a:p>
      </dgm:t>
    </dgm:pt>
    <dgm:pt modelId="{CAEB0930-47AB-5840-B696-DD92B9E8C461}" type="pres">
      <dgm:prSet presAssocID="{814B96AB-5DEE-8445-BF37-951B6E26BC1C}" presName="hierRoot2" presStyleCnt="0"/>
      <dgm:spPr/>
    </dgm:pt>
    <dgm:pt modelId="{B289E570-02EB-A546-8BAD-31761253050E}" type="pres">
      <dgm:prSet presAssocID="{814B96AB-5DEE-8445-BF37-951B6E26BC1C}" presName="composite2" presStyleCnt="0"/>
      <dgm:spPr/>
    </dgm:pt>
    <dgm:pt modelId="{F59DCA95-0600-7F44-BFA1-FAF81AC90343}" type="pres">
      <dgm:prSet presAssocID="{814B96AB-5DEE-8445-BF37-951B6E26BC1C}" presName="background2" presStyleLbl="node2" presStyleIdx="2" presStyleCnt="3"/>
      <dgm:spPr/>
    </dgm:pt>
    <dgm:pt modelId="{21C63464-6DD7-F24B-B107-46E09830CE96}" type="pres">
      <dgm:prSet presAssocID="{814B96AB-5DEE-8445-BF37-951B6E26BC1C}" presName="text2" presStyleLbl="fgAcc2" presStyleIdx="2" presStyleCnt="3">
        <dgm:presLayoutVars>
          <dgm:chPref val="3"/>
        </dgm:presLayoutVars>
      </dgm:prSet>
      <dgm:spPr/>
      <dgm:t>
        <a:bodyPr/>
        <a:lstStyle/>
        <a:p>
          <a:endParaRPr lang="fr-FR"/>
        </a:p>
      </dgm:t>
    </dgm:pt>
    <dgm:pt modelId="{2C7BE40B-082D-DB47-B479-605F3346A8C1}" type="pres">
      <dgm:prSet presAssocID="{814B96AB-5DEE-8445-BF37-951B6E26BC1C}" presName="hierChild3" presStyleCnt="0"/>
      <dgm:spPr/>
    </dgm:pt>
    <dgm:pt modelId="{D4725AFB-7B53-1344-A01B-926CFFC437B8}" type="pres">
      <dgm:prSet presAssocID="{DA0C4E3B-75D0-9147-AB2E-A0888EC51634}" presName="Name17" presStyleLbl="parChTrans1D3" presStyleIdx="2" presStyleCnt="3"/>
      <dgm:spPr/>
      <dgm:t>
        <a:bodyPr/>
        <a:lstStyle/>
        <a:p>
          <a:endParaRPr lang="fr-FR"/>
        </a:p>
      </dgm:t>
    </dgm:pt>
    <dgm:pt modelId="{A986D3F0-8DB6-5444-ACEB-8827ED85B09D}" type="pres">
      <dgm:prSet presAssocID="{5ED6F0BB-D3E6-5644-9133-AFBCF72F44AC}" presName="hierRoot3" presStyleCnt="0"/>
      <dgm:spPr/>
    </dgm:pt>
    <dgm:pt modelId="{232BECEF-4F94-1349-A8A6-FF17D1C75847}" type="pres">
      <dgm:prSet presAssocID="{5ED6F0BB-D3E6-5644-9133-AFBCF72F44AC}" presName="composite3" presStyleCnt="0"/>
      <dgm:spPr/>
    </dgm:pt>
    <dgm:pt modelId="{8B254C38-59CF-E449-A0E0-0C85B88CD6D4}" type="pres">
      <dgm:prSet presAssocID="{5ED6F0BB-D3E6-5644-9133-AFBCF72F44AC}" presName="background3" presStyleLbl="asst2" presStyleIdx="5" presStyleCnt="9"/>
      <dgm:spPr/>
    </dgm:pt>
    <dgm:pt modelId="{2C8E03EA-1418-6446-8B95-6A1C0C627543}" type="pres">
      <dgm:prSet presAssocID="{5ED6F0BB-D3E6-5644-9133-AFBCF72F44AC}" presName="text3" presStyleLbl="fgAcc3" presStyleIdx="2" presStyleCnt="3">
        <dgm:presLayoutVars>
          <dgm:chPref val="3"/>
        </dgm:presLayoutVars>
      </dgm:prSet>
      <dgm:spPr/>
      <dgm:t>
        <a:bodyPr/>
        <a:lstStyle/>
        <a:p>
          <a:endParaRPr lang="fr-FR"/>
        </a:p>
      </dgm:t>
    </dgm:pt>
    <dgm:pt modelId="{1AABB37D-66E1-9A4D-B515-FE1CC8E623B8}" type="pres">
      <dgm:prSet presAssocID="{5ED6F0BB-D3E6-5644-9133-AFBCF72F44AC}" presName="hierChild4" presStyleCnt="0"/>
      <dgm:spPr/>
    </dgm:pt>
    <dgm:pt modelId="{F9F99DAC-A4A4-E645-B895-F388C3D1B5F6}" type="pres">
      <dgm:prSet presAssocID="{E6BFD3E5-6218-E642-86A3-073466AFB37E}" presName="Name23" presStyleLbl="parChTrans1D4" presStyleIdx="5" presStyleCnt="8"/>
      <dgm:spPr/>
      <dgm:t>
        <a:bodyPr/>
        <a:lstStyle/>
        <a:p>
          <a:endParaRPr lang="fr-FR"/>
        </a:p>
      </dgm:t>
    </dgm:pt>
    <dgm:pt modelId="{6253C27A-FC59-8D4D-BC8D-E4BEAA564A5B}" type="pres">
      <dgm:prSet presAssocID="{1C25CDD3-CDE7-9445-A9C3-BFB3C71602C0}" presName="hierRoot4" presStyleCnt="0"/>
      <dgm:spPr/>
    </dgm:pt>
    <dgm:pt modelId="{35259064-811C-954D-B342-F968C6CD9C2C}" type="pres">
      <dgm:prSet presAssocID="{1C25CDD3-CDE7-9445-A9C3-BFB3C71602C0}" presName="composite4" presStyleCnt="0"/>
      <dgm:spPr/>
    </dgm:pt>
    <dgm:pt modelId="{4B6529A1-5955-244F-A7A0-97F22C9FCE36}" type="pres">
      <dgm:prSet presAssocID="{1C25CDD3-CDE7-9445-A9C3-BFB3C71602C0}" presName="background4" presStyleLbl="asst2" presStyleIdx="6" presStyleCnt="9"/>
      <dgm:spPr/>
    </dgm:pt>
    <dgm:pt modelId="{9B4C8857-AD8C-084D-BF96-BD4218F36105}" type="pres">
      <dgm:prSet presAssocID="{1C25CDD3-CDE7-9445-A9C3-BFB3C71602C0}" presName="text4" presStyleLbl="fgAcc4" presStyleIdx="5" presStyleCnt="8">
        <dgm:presLayoutVars>
          <dgm:chPref val="3"/>
        </dgm:presLayoutVars>
      </dgm:prSet>
      <dgm:spPr/>
      <dgm:t>
        <a:bodyPr/>
        <a:lstStyle/>
        <a:p>
          <a:endParaRPr lang="fr-FR"/>
        </a:p>
      </dgm:t>
    </dgm:pt>
    <dgm:pt modelId="{0E43F049-690E-0C40-82C8-3E14B623BE7C}" type="pres">
      <dgm:prSet presAssocID="{1C25CDD3-CDE7-9445-A9C3-BFB3C71602C0}" presName="hierChild5" presStyleCnt="0"/>
      <dgm:spPr/>
    </dgm:pt>
    <dgm:pt modelId="{F8AA21E7-9827-9E4C-A49B-BD8D194DC87D}" type="pres">
      <dgm:prSet presAssocID="{2A29BEBA-1C55-EF4A-B804-41A227C9BB24}" presName="Name23" presStyleLbl="parChTrans1D4" presStyleIdx="6" presStyleCnt="8"/>
      <dgm:spPr/>
      <dgm:t>
        <a:bodyPr/>
        <a:lstStyle/>
        <a:p>
          <a:endParaRPr lang="fr-FR"/>
        </a:p>
      </dgm:t>
    </dgm:pt>
    <dgm:pt modelId="{17D50428-5EE9-3049-925D-62E2B58A11CF}" type="pres">
      <dgm:prSet presAssocID="{32F44C55-ED47-3046-9BE7-0D5336E34CD7}" presName="hierRoot4" presStyleCnt="0"/>
      <dgm:spPr/>
    </dgm:pt>
    <dgm:pt modelId="{D7CD5FBB-287E-BD46-88FA-ACEAEA089371}" type="pres">
      <dgm:prSet presAssocID="{32F44C55-ED47-3046-9BE7-0D5336E34CD7}" presName="composite4" presStyleCnt="0"/>
      <dgm:spPr/>
    </dgm:pt>
    <dgm:pt modelId="{2F04BF75-CFB7-B24C-B006-1F52B1950CFE}" type="pres">
      <dgm:prSet presAssocID="{32F44C55-ED47-3046-9BE7-0D5336E34CD7}" presName="background4" presStyleLbl="asst2" presStyleIdx="7" presStyleCnt="9"/>
      <dgm:spPr/>
    </dgm:pt>
    <dgm:pt modelId="{2D38A358-241C-504C-A9ED-BA22FF5CBC40}" type="pres">
      <dgm:prSet presAssocID="{32F44C55-ED47-3046-9BE7-0D5336E34CD7}" presName="text4" presStyleLbl="fgAcc4" presStyleIdx="6" presStyleCnt="8">
        <dgm:presLayoutVars>
          <dgm:chPref val="3"/>
        </dgm:presLayoutVars>
      </dgm:prSet>
      <dgm:spPr/>
      <dgm:t>
        <a:bodyPr/>
        <a:lstStyle/>
        <a:p>
          <a:endParaRPr lang="fr-FR"/>
        </a:p>
      </dgm:t>
    </dgm:pt>
    <dgm:pt modelId="{90A254B4-ADBD-CE4D-9093-07AEE85F2100}" type="pres">
      <dgm:prSet presAssocID="{32F44C55-ED47-3046-9BE7-0D5336E34CD7}" presName="hierChild5" presStyleCnt="0"/>
      <dgm:spPr/>
    </dgm:pt>
    <dgm:pt modelId="{F4F2302E-E209-554B-A090-B3062998638A}" type="pres">
      <dgm:prSet presAssocID="{AF681CBB-B5D6-9743-8172-110EF23F52E9}" presName="Name23" presStyleLbl="parChTrans1D4" presStyleIdx="7" presStyleCnt="8"/>
      <dgm:spPr/>
      <dgm:t>
        <a:bodyPr/>
        <a:lstStyle/>
        <a:p>
          <a:endParaRPr lang="fr-FR"/>
        </a:p>
      </dgm:t>
    </dgm:pt>
    <dgm:pt modelId="{A5DCE5B3-1FDA-FD40-A013-21CE9C4FABFE}" type="pres">
      <dgm:prSet presAssocID="{E9BBC2D9-7F39-C448-BC08-39249744CFAB}" presName="hierRoot4" presStyleCnt="0"/>
      <dgm:spPr/>
    </dgm:pt>
    <dgm:pt modelId="{9D837049-F2EA-894B-91B7-13ADBF2F0774}" type="pres">
      <dgm:prSet presAssocID="{E9BBC2D9-7F39-C448-BC08-39249744CFAB}" presName="composite4" presStyleCnt="0"/>
      <dgm:spPr/>
    </dgm:pt>
    <dgm:pt modelId="{EDEB9EA7-5424-F54E-871C-354EFD043DD8}" type="pres">
      <dgm:prSet presAssocID="{E9BBC2D9-7F39-C448-BC08-39249744CFAB}" presName="background4" presStyleLbl="asst2" presStyleIdx="8" presStyleCnt="9"/>
      <dgm:spPr/>
    </dgm:pt>
    <dgm:pt modelId="{BF2F2CBF-26A5-2140-8AFB-D143A9F25734}" type="pres">
      <dgm:prSet presAssocID="{E9BBC2D9-7F39-C448-BC08-39249744CFAB}" presName="text4" presStyleLbl="fgAcc4" presStyleIdx="7" presStyleCnt="8">
        <dgm:presLayoutVars>
          <dgm:chPref val="3"/>
        </dgm:presLayoutVars>
      </dgm:prSet>
      <dgm:spPr/>
      <dgm:t>
        <a:bodyPr/>
        <a:lstStyle/>
        <a:p>
          <a:endParaRPr lang="fr-FR"/>
        </a:p>
      </dgm:t>
    </dgm:pt>
    <dgm:pt modelId="{622790A0-590E-D14F-93F9-628FD79DF90B}" type="pres">
      <dgm:prSet presAssocID="{E9BBC2D9-7F39-C448-BC08-39249744CFAB}" presName="hierChild5" presStyleCnt="0"/>
      <dgm:spPr/>
    </dgm:pt>
  </dgm:ptLst>
  <dgm:cxnLst>
    <dgm:cxn modelId="{F3E07650-536E-9146-899E-7A6D3502BA41}" type="presOf" srcId="{32F44C55-ED47-3046-9BE7-0D5336E34CD7}" destId="{2D38A358-241C-504C-A9ED-BA22FF5CBC40}" srcOrd="0" destOrd="0" presId="urn:microsoft.com/office/officeart/2005/8/layout/hierarchy1"/>
    <dgm:cxn modelId="{A69B0BB6-BD50-1449-B42C-4F0475A5A0A0}" srcId="{B84FED7C-8C04-F749-B764-826DD9D026CD}" destId="{814B96AB-5DEE-8445-BF37-951B6E26BC1C}" srcOrd="2" destOrd="0" parTransId="{64D750E1-AB32-DF49-A31C-F84B2F1C7931}" sibTransId="{4F39C22C-2D17-B543-ADFA-CBFBDB2190DA}"/>
    <dgm:cxn modelId="{2D5E87F3-840B-254D-A3DB-4F7601D0E9A3}" type="presOf" srcId="{495C1439-E60C-4F4A-AF1D-131CDB40E574}" destId="{2ACFA505-87B7-9645-8F6D-3AD94CFE91F4}" srcOrd="0" destOrd="0" presId="urn:microsoft.com/office/officeart/2005/8/layout/hierarchy1"/>
    <dgm:cxn modelId="{2371E4DE-EEBC-904C-977F-D401FE61718A}" srcId="{DAFA118A-96C6-714F-8A8C-AE49D9BEA50E}" destId="{C3872143-973D-E94E-BE65-679DD5AF0814}" srcOrd="0" destOrd="0" parTransId="{06EBD66B-F098-F140-A94E-B5481F226DDD}" sibTransId="{ADEE121F-FB0E-2F44-A432-E1502FF329F3}"/>
    <dgm:cxn modelId="{68653A4D-A026-C945-911D-40F0339CEA71}" type="presOf" srcId="{06EBD66B-F098-F140-A94E-B5481F226DDD}" destId="{B9718ED5-C572-C844-9635-C0BB34C7BD89}" srcOrd="0" destOrd="0" presId="urn:microsoft.com/office/officeart/2005/8/layout/hierarchy1"/>
    <dgm:cxn modelId="{D565FC92-AF5A-D54B-85BD-41C8CCAF3643}" srcId="{495C1439-E60C-4F4A-AF1D-131CDB40E574}" destId="{CB4DF02D-735F-4445-8F0D-8BF15BB1283D}" srcOrd="0" destOrd="0" parTransId="{767EB45E-2640-A04F-B7BB-BAFB0AFF0372}" sibTransId="{E6ADB760-B5A2-284E-8A31-D860F66EEA9C}"/>
    <dgm:cxn modelId="{D0D0E6E7-DFE8-8A42-9F02-C4F3115700B1}" type="presOf" srcId="{D67E9F87-3C26-0649-BA58-B99580E121BE}" destId="{86D7965C-4AA0-3942-BF11-5BC24D431D09}" srcOrd="0" destOrd="0" presId="urn:microsoft.com/office/officeart/2005/8/layout/hierarchy1"/>
    <dgm:cxn modelId="{D72FA4AD-6169-DE4D-B70A-F25A0135AA4E}" srcId="{9513A0AE-5BF8-5345-9C04-CE10C655E042}" destId="{C17AA8AC-43AA-FF4F-A01C-0100C0609298}" srcOrd="0" destOrd="0" parTransId="{9CEB8274-4E56-4746-8A3D-FDEFDEB5F16A}" sibTransId="{1081EA9A-D064-B14F-B3C3-6C13CA8389C8}"/>
    <dgm:cxn modelId="{80FBDB5A-9644-E644-90CD-CB316FB1D0B8}" type="presOf" srcId="{5ED6F0BB-D3E6-5644-9133-AFBCF72F44AC}" destId="{2C8E03EA-1418-6446-8B95-6A1C0C627543}" srcOrd="0" destOrd="0" presId="urn:microsoft.com/office/officeart/2005/8/layout/hierarchy1"/>
    <dgm:cxn modelId="{95CFE4D8-EF0E-8043-8041-4E738DC174E7}" type="presOf" srcId="{2A29BEBA-1C55-EF4A-B804-41A227C9BB24}" destId="{F8AA21E7-9827-9E4C-A49B-BD8D194DC87D}" srcOrd="0" destOrd="0" presId="urn:microsoft.com/office/officeart/2005/8/layout/hierarchy1"/>
    <dgm:cxn modelId="{80035EB6-1B98-CB4A-87E7-FAA9A6F5948D}" type="presOf" srcId="{C17AA8AC-43AA-FF4F-A01C-0100C0609298}" destId="{6959AF3F-EFCD-294C-B791-724DB8B80DEA}" srcOrd="0" destOrd="0" presId="urn:microsoft.com/office/officeart/2005/8/layout/hierarchy1"/>
    <dgm:cxn modelId="{F52F84C2-4522-4D46-B1A5-9746277B34B6}" srcId="{B84FED7C-8C04-F749-B764-826DD9D026CD}" destId="{9513A0AE-5BF8-5345-9C04-CE10C655E042}" srcOrd="1" destOrd="0" parTransId="{2E3A8C55-8B3C-584E-9381-D834DEBC60EC}" sibTransId="{9FCEAFD3-F8A4-D845-BDF6-9AB81574691D}"/>
    <dgm:cxn modelId="{2C4C5C0E-16C1-9348-9CA0-5BC8D7AC4B09}" srcId="{32F44C55-ED47-3046-9BE7-0D5336E34CD7}" destId="{E9BBC2D9-7F39-C448-BC08-39249744CFAB}" srcOrd="0" destOrd="0" parTransId="{AF681CBB-B5D6-9743-8172-110EF23F52E9}" sibTransId="{DDEC419C-C018-B148-A09E-313824F89AA8}"/>
    <dgm:cxn modelId="{5D885BEA-ADBB-F147-BC57-201C400AE978}" type="presOf" srcId="{9CEB8274-4E56-4746-8A3D-FDEFDEB5F16A}" destId="{9C2D9FFF-E7B2-8843-8866-C911AC523DB7}" srcOrd="0" destOrd="0" presId="urn:microsoft.com/office/officeart/2005/8/layout/hierarchy1"/>
    <dgm:cxn modelId="{D227C2AF-C778-714F-816D-09F8749C4B72}" type="presOf" srcId="{814B96AB-5DEE-8445-BF37-951B6E26BC1C}" destId="{21C63464-6DD7-F24B-B107-46E09830CE96}" srcOrd="0" destOrd="0" presId="urn:microsoft.com/office/officeart/2005/8/layout/hierarchy1"/>
    <dgm:cxn modelId="{50018828-1896-D148-B05A-CFBDA2B2FCDF}" type="presOf" srcId="{C3872143-973D-E94E-BE65-679DD5AF0814}" destId="{B755422B-C0F5-4B41-82C5-407E900AAF7C}" srcOrd="0" destOrd="0" presId="urn:microsoft.com/office/officeart/2005/8/layout/hierarchy1"/>
    <dgm:cxn modelId="{0400C8ED-8C19-274D-84EA-8DB56B6488BD}" type="presOf" srcId="{D6A43AB4-5585-D844-926A-F3E4ED0A26C0}" destId="{1327EC3C-F241-474C-AC4F-E9737D4F47F7}" srcOrd="0" destOrd="0" presId="urn:microsoft.com/office/officeart/2005/8/layout/hierarchy1"/>
    <dgm:cxn modelId="{2A80E9A6-89E2-C246-A216-1606ED0C4AE4}" srcId="{C3872143-973D-E94E-BE65-679DD5AF0814}" destId="{D67E9F87-3C26-0649-BA58-B99580E121BE}" srcOrd="0" destOrd="0" parTransId="{63FC765C-AC0F-5E45-8983-0506CA3AE011}" sibTransId="{94F0A415-B60A-6340-87D6-EBF096F5548B}"/>
    <dgm:cxn modelId="{347738F7-EF2B-7D44-BFA7-2303A386972D}" type="presOf" srcId="{DA0C4E3B-75D0-9147-AB2E-A0888EC51634}" destId="{D4725AFB-7B53-1344-A01B-926CFFC437B8}" srcOrd="0" destOrd="0" presId="urn:microsoft.com/office/officeart/2005/8/layout/hierarchy1"/>
    <dgm:cxn modelId="{B843ACE9-AB44-E046-99B4-6F0754A3B3CC}" srcId="{B84FED7C-8C04-F749-B764-826DD9D026CD}" destId="{DAFA118A-96C6-714F-8A8C-AE49D9BEA50E}" srcOrd="0" destOrd="0" parTransId="{434D7121-7D30-B149-A8B2-E4B19BE06BA1}" sibTransId="{E47ACE06-2E85-D444-AFF2-72F030D600EE}"/>
    <dgm:cxn modelId="{5078B5EA-52F7-4945-A87A-242FBBD0429E}" srcId="{5ED6F0BB-D3E6-5644-9133-AFBCF72F44AC}" destId="{1C25CDD3-CDE7-9445-A9C3-BFB3C71602C0}" srcOrd="0" destOrd="0" parTransId="{E6BFD3E5-6218-E642-86A3-073466AFB37E}" sibTransId="{5892BB7A-12E4-CE41-B127-FA8638F05670}"/>
    <dgm:cxn modelId="{991EE13A-EA9F-3742-ABD0-09D700CA9619}" type="presOf" srcId="{1DC46B4C-87CB-F14B-B936-91795A5BFF6E}" destId="{2DB29D0C-5EFF-6D4D-8F20-3DF560A334FF}" srcOrd="0" destOrd="0" presId="urn:microsoft.com/office/officeart/2005/8/layout/hierarchy1"/>
    <dgm:cxn modelId="{4E212B99-12AB-D942-BFC6-4DB0CD9D8CB1}" type="presOf" srcId="{DAFA118A-96C6-714F-8A8C-AE49D9BEA50E}" destId="{CE3EE33A-827E-8443-BC05-E57EA472A989}" srcOrd="0" destOrd="0" presId="urn:microsoft.com/office/officeart/2005/8/layout/hierarchy1"/>
    <dgm:cxn modelId="{3948027D-2559-764C-A9D5-91C6F7C5BD29}" type="presOf" srcId="{F15E8000-ECE1-5B47-897E-98A9D24B236C}" destId="{AF60F4C0-2CB8-F54B-8491-9589CB3CFCBA}" srcOrd="0" destOrd="0" presId="urn:microsoft.com/office/officeart/2005/8/layout/hierarchy1"/>
    <dgm:cxn modelId="{FE1307C4-D71F-0F44-841D-CAED23A998F7}" type="presOf" srcId="{2E3A8C55-8B3C-584E-9381-D834DEBC60EC}" destId="{E37FBB67-5F7C-1941-9ABC-C1884A2FE8E9}" srcOrd="0" destOrd="0" presId="urn:microsoft.com/office/officeart/2005/8/layout/hierarchy1"/>
    <dgm:cxn modelId="{6C222FF0-07D5-274D-9F4D-67CFB942C20E}" srcId="{1DC46B4C-87CB-F14B-B936-91795A5BFF6E}" destId="{B84FED7C-8C04-F749-B764-826DD9D026CD}" srcOrd="0" destOrd="0" parTransId="{50313974-3F8A-0649-AE98-32097A8E9253}" sibTransId="{BD670668-4475-7548-8ECC-704BDE86C48C}"/>
    <dgm:cxn modelId="{5EE59338-C302-A74B-BF7D-61A30E59AC53}" type="presOf" srcId="{E9BBC2D9-7F39-C448-BC08-39249744CFAB}" destId="{BF2F2CBF-26A5-2140-8AFB-D143A9F25734}" srcOrd="0" destOrd="0" presId="urn:microsoft.com/office/officeart/2005/8/layout/hierarchy1"/>
    <dgm:cxn modelId="{AFCA73B8-3301-FA44-9257-3000191E662B}" srcId="{F15E8000-ECE1-5B47-897E-98A9D24B236C}" destId="{03108656-9859-824D-A133-F59B724D2813}" srcOrd="0" destOrd="0" parTransId="{16467B77-809D-7F46-87FB-979E66DEC207}" sibTransId="{41FFA093-0603-B446-A4C7-8C27BAA8BE10}"/>
    <dgm:cxn modelId="{A8F9BC5C-E60C-7B42-8F32-0904C690F557}" type="presOf" srcId="{64D750E1-AB32-DF49-A31C-F84B2F1C7931}" destId="{415374A2-5BDD-BF47-87A2-EFDC8DC1237F}" srcOrd="0" destOrd="0" presId="urn:microsoft.com/office/officeart/2005/8/layout/hierarchy1"/>
    <dgm:cxn modelId="{7C4E102A-3653-D94A-9BB5-1A69220E66A0}" type="presOf" srcId="{AF681CBB-B5D6-9743-8172-110EF23F52E9}" destId="{F4F2302E-E209-554B-A090-B3062998638A}" srcOrd="0" destOrd="0" presId="urn:microsoft.com/office/officeart/2005/8/layout/hierarchy1"/>
    <dgm:cxn modelId="{7F34B6A9-2B0D-984A-8AE8-E391A6249096}" type="presOf" srcId="{434D7121-7D30-B149-A8B2-E4B19BE06BA1}" destId="{DBBA2C19-AB99-AF40-8A45-33A92DB36DD9}" srcOrd="0" destOrd="0" presId="urn:microsoft.com/office/officeart/2005/8/layout/hierarchy1"/>
    <dgm:cxn modelId="{2FC58187-BD76-B846-B77C-B1E7CB7EC78B}" srcId="{D67E9F87-3C26-0649-BA58-B99580E121BE}" destId="{495C1439-E60C-4F4A-AF1D-131CDB40E574}" srcOrd="0" destOrd="0" parTransId="{B213D347-F751-FA48-9854-7BF382531326}" sibTransId="{52F5AFB3-9EC7-E24A-9C3F-F211D4963006}"/>
    <dgm:cxn modelId="{E2694ED3-2568-2F4D-B54C-DE3536CD0B77}" type="presOf" srcId="{9513A0AE-5BF8-5345-9C04-CE10C655E042}" destId="{B0EC0B0A-1092-C541-B39A-B9F10BEDBBA8}" srcOrd="0" destOrd="0" presId="urn:microsoft.com/office/officeart/2005/8/layout/hierarchy1"/>
    <dgm:cxn modelId="{7C432A16-D6AB-FE49-AD14-999E7AD72AC4}" srcId="{814B96AB-5DEE-8445-BF37-951B6E26BC1C}" destId="{5ED6F0BB-D3E6-5644-9133-AFBCF72F44AC}" srcOrd="0" destOrd="0" parTransId="{DA0C4E3B-75D0-9147-AB2E-A0888EC51634}" sibTransId="{C26E5B23-587F-D749-925E-5272CB6B6D9B}"/>
    <dgm:cxn modelId="{732C0656-4D2D-9745-89B5-1B5B6268176E}" type="presOf" srcId="{E6BFD3E5-6218-E642-86A3-073466AFB37E}" destId="{F9F99DAC-A4A4-E645-B895-F388C3D1B5F6}" srcOrd="0" destOrd="0" presId="urn:microsoft.com/office/officeart/2005/8/layout/hierarchy1"/>
    <dgm:cxn modelId="{A0745019-288A-9E4C-B9A5-181B5861B15E}" type="presOf" srcId="{03108656-9859-824D-A133-F59B724D2813}" destId="{0188771E-C5C9-8B40-9B25-E53026B6A7EA}" srcOrd="0" destOrd="0" presId="urn:microsoft.com/office/officeart/2005/8/layout/hierarchy1"/>
    <dgm:cxn modelId="{CF42A894-9966-7B46-901C-D4F5A64E90C7}" type="presOf" srcId="{63FC765C-AC0F-5E45-8983-0506CA3AE011}" destId="{139B4617-246C-6348-98E7-15F5E09B4875}" srcOrd="0" destOrd="0" presId="urn:microsoft.com/office/officeart/2005/8/layout/hierarchy1"/>
    <dgm:cxn modelId="{52750FD0-3A68-6445-B814-2A78A214B44C}" type="presOf" srcId="{CB4DF02D-735F-4445-8F0D-8BF15BB1283D}" destId="{0922C6EE-00CB-5E4E-9B38-A97D106F27FF}" srcOrd="0" destOrd="0" presId="urn:microsoft.com/office/officeart/2005/8/layout/hierarchy1"/>
    <dgm:cxn modelId="{8AA57237-7389-CA45-9B74-8A81D3D3DA4C}" srcId="{1C25CDD3-CDE7-9445-A9C3-BFB3C71602C0}" destId="{32F44C55-ED47-3046-9BE7-0D5336E34CD7}" srcOrd="0" destOrd="0" parTransId="{2A29BEBA-1C55-EF4A-B804-41A227C9BB24}" sibTransId="{89F6DB94-FFE9-8C43-96B6-F842BB806064}"/>
    <dgm:cxn modelId="{02ED24E1-512F-924F-9BA5-2FB932788225}" srcId="{C17AA8AC-43AA-FF4F-A01C-0100C0609298}" destId="{F15E8000-ECE1-5B47-897E-98A9D24B236C}" srcOrd="0" destOrd="0" parTransId="{D6A43AB4-5585-D844-926A-F3E4ED0A26C0}" sibTransId="{E6D7E612-36B0-4B46-943A-CEB03C33CB7F}"/>
    <dgm:cxn modelId="{D07D5A15-BF4F-1048-A53E-A16EC5B43843}" type="presOf" srcId="{B213D347-F751-FA48-9854-7BF382531326}" destId="{BDC3D46F-48BC-2C4E-8C8E-D7602A2E22F5}" srcOrd="0" destOrd="0" presId="urn:microsoft.com/office/officeart/2005/8/layout/hierarchy1"/>
    <dgm:cxn modelId="{78F425C3-9308-204D-8AE7-AE1FB27D36A4}" type="presOf" srcId="{767EB45E-2640-A04F-B7BB-BAFB0AFF0372}" destId="{3DE57BCA-1620-E04D-B652-424771D38219}" srcOrd="0" destOrd="0" presId="urn:microsoft.com/office/officeart/2005/8/layout/hierarchy1"/>
    <dgm:cxn modelId="{48983747-27E6-3248-863F-D0B45064147B}" type="presOf" srcId="{16467B77-809D-7F46-87FB-979E66DEC207}" destId="{14D66C43-2B5C-C444-ACAA-EB3818539414}" srcOrd="0" destOrd="0" presId="urn:microsoft.com/office/officeart/2005/8/layout/hierarchy1"/>
    <dgm:cxn modelId="{B0151D9A-CDFA-3641-A7BF-CAFFDD7B89AD}" type="presOf" srcId="{1C25CDD3-CDE7-9445-A9C3-BFB3C71602C0}" destId="{9B4C8857-AD8C-084D-BF96-BD4218F36105}" srcOrd="0" destOrd="0" presId="urn:microsoft.com/office/officeart/2005/8/layout/hierarchy1"/>
    <dgm:cxn modelId="{922BB796-E3E3-634C-B611-75C3F8080E78}" type="presOf" srcId="{B84FED7C-8C04-F749-B764-826DD9D026CD}" destId="{C4EEA9BA-503C-C643-A533-EFF7EAE0AE0C}" srcOrd="0" destOrd="0" presId="urn:microsoft.com/office/officeart/2005/8/layout/hierarchy1"/>
    <dgm:cxn modelId="{1BACC319-B684-4341-B873-FAF2FBDF5510}" type="presParOf" srcId="{2DB29D0C-5EFF-6D4D-8F20-3DF560A334FF}" destId="{B6225057-F5D7-5F4F-ADBB-A6667DB7D219}" srcOrd="0" destOrd="0" presId="urn:microsoft.com/office/officeart/2005/8/layout/hierarchy1"/>
    <dgm:cxn modelId="{D2F9AEC8-26E3-A747-BE9F-FCCBC04DC5C7}" type="presParOf" srcId="{B6225057-F5D7-5F4F-ADBB-A6667DB7D219}" destId="{8391FB6D-2FFF-554E-9F6B-69E07198880C}" srcOrd="0" destOrd="0" presId="urn:microsoft.com/office/officeart/2005/8/layout/hierarchy1"/>
    <dgm:cxn modelId="{BEB9AB91-C65A-5C44-BFCC-7AAE4D5C1038}" type="presParOf" srcId="{8391FB6D-2FFF-554E-9F6B-69E07198880C}" destId="{F2D65DCB-591B-C743-BD1A-E2261E19DA3D}" srcOrd="0" destOrd="0" presId="urn:microsoft.com/office/officeart/2005/8/layout/hierarchy1"/>
    <dgm:cxn modelId="{7453467F-BF19-AC45-9FB5-172D92FFE945}" type="presParOf" srcId="{8391FB6D-2FFF-554E-9F6B-69E07198880C}" destId="{C4EEA9BA-503C-C643-A533-EFF7EAE0AE0C}" srcOrd="1" destOrd="0" presId="urn:microsoft.com/office/officeart/2005/8/layout/hierarchy1"/>
    <dgm:cxn modelId="{5FFF86EA-99D9-AE40-99B2-DF03BD8E35A9}" type="presParOf" srcId="{B6225057-F5D7-5F4F-ADBB-A6667DB7D219}" destId="{508B431A-2943-1141-8FEA-EC1CA1A2D1A7}" srcOrd="1" destOrd="0" presId="urn:microsoft.com/office/officeart/2005/8/layout/hierarchy1"/>
    <dgm:cxn modelId="{0AA18A20-BFBC-144E-AA91-5382C531F87F}" type="presParOf" srcId="{508B431A-2943-1141-8FEA-EC1CA1A2D1A7}" destId="{DBBA2C19-AB99-AF40-8A45-33A92DB36DD9}" srcOrd="0" destOrd="0" presId="urn:microsoft.com/office/officeart/2005/8/layout/hierarchy1"/>
    <dgm:cxn modelId="{49FB0A8D-250E-6E4C-93FB-2A80DCAE7258}" type="presParOf" srcId="{508B431A-2943-1141-8FEA-EC1CA1A2D1A7}" destId="{DECB2800-899D-F14F-9AF8-1C11D6B61662}" srcOrd="1" destOrd="0" presId="urn:microsoft.com/office/officeart/2005/8/layout/hierarchy1"/>
    <dgm:cxn modelId="{E6FF947E-08E9-A045-91AD-29C62D92C5A2}" type="presParOf" srcId="{DECB2800-899D-F14F-9AF8-1C11D6B61662}" destId="{592657A1-EE0F-8041-9092-E3AE58D55821}" srcOrd="0" destOrd="0" presId="urn:microsoft.com/office/officeart/2005/8/layout/hierarchy1"/>
    <dgm:cxn modelId="{F29E2217-E033-8F4D-8E64-501AB7D7C4FB}" type="presParOf" srcId="{592657A1-EE0F-8041-9092-E3AE58D55821}" destId="{4ECF7EA6-1B8C-6643-B80D-D3D3215AA103}" srcOrd="0" destOrd="0" presId="urn:microsoft.com/office/officeart/2005/8/layout/hierarchy1"/>
    <dgm:cxn modelId="{FBE0B593-474F-C446-A239-F67D6FADA844}" type="presParOf" srcId="{592657A1-EE0F-8041-9092-E3AE58D55821}" destId="{CE3EE33A-827E-8443-BC05-E57EA472A989}" srcOrd="1" destOrd="0" presId="urn:microsoft.com/office/officeart/2005/8/layout/hierarchy1"/>
    <dgm:cxn modelId="{9F333BA7-782A-0C48-BDCB-2E513578C191}" type="presParOf" srcId="{DECB2800-899D-F14F-9AF8-1C11D6B61662}" destId="{4E3C54A5-E75E-D046-A4B2-4F520CB3B134}" srcOrd="1" destOrd="0" presId="urn:microsoft.com/office/officeart/2005/8/layout/hierarchy1"/>
    <dgm:cxn modelId="{5820379D-A479-F348-A393-0D7292FDDF76}" type="presParOf" srcId="{4E3C54A5-E75E-D046-A4B2-4F520CB3B134}" destId="{B9718ED5-C572-C844-9635-C0BB34C7BD89}" srcOrd="0" destOrd="0" presId="urn:microsoft.com/office/officeart/2005/8/layout/hierarchy1"/>
    <dgm:cxn modelId="{21CB444E-4D0E-6C40-ADE3-0D170FA167E4}" type="presParOf" srcId="{4E3C54A5-E75E-D046-A4B2-4F520CB3B134}" destId="{5D1F5100-0140-0D4A-B80E-06361602C953}" srcOrd="1" destOrd="0" presId="urn:microsoft.com/office/officeart/2005/8/layout/hierarchy1"/>
    <dgm:cxn modelId="{AE123F9F-DE62-D44B-A017-AE531FC872FC}" type="presParOf" srcId="{5D1F5100-0140-0D4A-B80E-06361602C953}" destId="{3718B2E3-1160-5A48-9FFA-B24E0BD7DE16}" srcOrd="0" destOrd="0" presId="urn:microsoft.com/office/officeart/2005/8/layout/hierarchy1"/>
    <dgm:cxn modelId="{F823CAC7-E7A8-744E-8202-938E06998D08}" type="presParOf" srcId="{3718B2E3-1160-5A48-9FFA-B24E0BD7DE16}" destId="{C44BA6D0-0A9F-7445-A0EC-A989C07D9412}" srcOrd="0" destOrd="0" presId="urn:microsoft.com/office/officeart/2005/8/layout/hierarchy1"/>
    <dgm:cxn modelId="{049DEE67-2052-6542-85AE-B631C67BF718}" type="presParOf" srcId="{3718B2E3-1160-5A48-9FFA-B24E0BD7DE16}" destId="{B755422B-C0F5-4B41-82C5-407E900AAF7C}" srcOrd="1" destOrd="0" presId="urn:microsoft.com/office/officeart/2005/8/layout/hierarchy1"/>
    <dgm:cxn modelId="{A6D364A2-3D99-284A-85E0-9D19D2362BCE}" type="presParOf" srcId="{5D1F5100-0140-0D4A-B80E-06361602C953}" destId="{7F24BFC6-3708-0A4A-9435-2AC120B2A0EE}" srcOrd="1" destOrd="0" presId="urn:microsoft.com/office/officeart/2005/8/layout/hierarchy1"/>
    <dgm:cxn modelId="{BE69287F-C239-AB4F-8E12-39F8502559C5}" type="presParOf" srcId="{7F24BFC6-3708-0A4A-9435-2AC120B2A0EE}" destId="{139B4617-246C-6348-98E7-15F5E09B4875}" srcOrd="0" destOrd="0" presId="urn:microsoft.com/office/officeart/2005/8/layout/hierarchy1"/>
    <dgm:cxn modelId="{8D6B659F-02D1-8948-B8D2-B46455A4268F}" type="presParOf" srcId="{7F24BFC6-3708-0A4A-9435-2AC120B2A0EE}" destId="{FD8330CE-C5DF-0248-BA1D-D672E2657CCE}" srcOrd="1" destOrd="0" presId="urn:microsoft.com/office/officeart/2005/8/layout/hierarchy1"/>
    <dgm:cxn modelId="{BFF38131-0C80-384A-B5C8-52173A285DE7}" type="presParOf" srcId="{FD8330CE-C5DF-0248-BA1D-D672E2657CCE}" destId="{AAA33A62-A073-314C-945C-D238C87ECD58}" srcOrd="0" destOrd="0" presId="urn:microsoft.com/office/officeart/2005/8/layout/hierarchy1"/>
    <dgm:cxn modelId="{B06AF12F-D8D3-A248-9E3E-EEEAD15F8BCE}" type="presParOf" srcId="{AAA33A62-A073-314C-945C-D238C87ECD58}" destId="{D2D23C32-27D9-DD4F-8C9F-085F18FF730F}" srcOrd="0" destOrd="0" presId="urn:microsoft.com/office/officeart/2005/8/layout/hierarchy1"/>
    <dgm:cxn modelId="{43A047D6-8AC3-8A49-8FC3-0A376EF23744}" type="presParOf" srcId="{AAA33A62-A073-314C-945C-D238C87ECD58}" destId="{86D7965C-4AA0-3942-BF11-5BC24D431D09}" srcOrd="1" destOrd="0" presId="urn:microsoft.com/office/officeart/2005/8/layout/hierarchy1"/>
    <dgm:cxn modelId="{BF910DCC-09A2-7941-AB21-115A9610A480}" type="presParOf" srcId="{FD8330CE-C5DF-0248-BA1D-D672E2657CCE}" destId="{D3507C90-244B-AE49-93CE-B5FEAFD2E1DD}" srcOrd="1" destOrd="0" presId="urn:microsoft.com/office/officeart/2005/8/layout/hierarchy1"/>
    <dgm:cxn modelId="{EFDEAB69-D35B-1D4D-B0EB-5CF511F3DD75}" type="presParOf" srcId="{D3507C90-244B-AE49-93CE-B5FEAFD2E1DD}" destId="{BDC3D46F-48BC-2C4E-8C8E-D7602A2E22F5}" srcOrd="0" destOrd="0" presId="urn:microsoft.com/office/officeart/2005/8/layout/hierarchy1"/>
    <dgm:cxn modelId="{D67E74EE-D8AC-3B4F-8D4A-A35924C73B67}" type="presParOf" srcId="{D3507C90-244B-AE49-93CE-B5FEAFD2E1DD}" destId="{F85F1915-B43A-0D45-82C4-AE43E1DDA4A7}" srcOrd="1" destOrd="0" presId="urn:microsoft.com/office/officeart/2005/8/layout/hierarchy1"/>
    <dgm:cxn modelId="{148BD38E-C7CC-964B-841A-127189D04E22}" type="presParOf" srcId="{F85F1915-B43A-0D45-82C4-AE43E1DDA4A7}" destId="{3F45F746-E580-1E47-8790-A0D3BB4FF3EB}" srcOrd="0" destOrd="0" presId="urn:microsoft.com/office/officeart/2005/8/layout/hierarchy1"/>
    <dgm:cxn modelId="{EBC6748D-15BB-EF4F-BD4E-7AEFB2A34A11}" type="presParOf" srcId="{3F45F746-E580-1E47-8790-A0D3BB4FF3EB}" destId="{74B72B96-5AB5-0D4C-93A2-7DFC38E952A8}" srcOrd="0" destOrd="0" presId="urn:microsoft.com/office/officeart/2005/8/layout/hierarchy1"/>
    <dgm:cxn modelId="{39521707-64DE-1F49-A1ED-3B6E2BF5887C}" type="presParOf" srcId="{3F45F746-E580-1E47-8790-A0D3BB4FF3EB}" destId="{2ACFA505-87B7-9645-8F6D-3AD94CFE91F4}" srcOrd="1" destOrd="0" presId="urn:microsoft.com/office/officeart/2005/8/layout/hierarchy1"/>
    <dgm:cxn modelId="{F4992367-BEFD-3842-A55F-3761D30FCA59}" type="presParOf" srcId="{F85F1915-B43A-0D45-82C4-AE43E1DDA4A7}" destId="{CDBB811C-041F-F442-AC0F-523C97E4849D}" srcOrd="1" destOrd="0" presId="urn:microsoft.com/office/officeart/2005/8/layout/hierarchy1"/>
    <dgm:cxn modelId="{DFCA85AE-7F9B-5044-9CE7-806593A94C23}" type="presParOf" srcId="{CDBB811C-041F-F442-AC0F-523C97E4849D}" destId="{3DE57BCA-1620-E04D-B652-424771D38219}" srcOrd="0" destOrd="0" presId="urn:microsoft.com/office/officeart/2005/8/layout/hierarchy1"/>
    <dgm:cxn modelId="{47D0C46A-5382-534F-AA24-2DAA34B4F5B6}" type="presParOf" srcId="{CDBB811C-041F-F442-AC0F-523C97E4849D}" destId="{625FA312-D33E-C442-9357-34FE6DEA9E3C}" srcOrd="1" destOrd="0" presId="urn:microsoft.com/office/officeart/2005/8/layout/hierarchy1"/>
    <dgm:cxn modelId="{18E697E2-E805-9F46-9DE4-EAC7AD79502E}" type="presParOf" srcId="{625FA312-D33E-C442-9357-34FE6DEA9E3C}" destId="{81C01168-7FCD-104D-9B6B-D649B114746C}" srcOrd="0" destOrd="0" presId="urn:microsoft.com/office/officeart/2005/8/layout/hierarchy1"/>
    <dgm:cxn modelId="{2A1544E6-D7D7-F14E-B71D-3ECCBC6EEA7D}" type="presParOf" srcId="{81C01168-7FCD-104D-9B6B-D649B114746C}" destId="{27F0ABFC-DED2-644F-A0EE-79A11C9EA305}" srcOrd="0" destOrd="0" presId="urn:microsoft.com/office/officeart/2005/8/layout/hierarchy1"/>
    <dgm:cxn modelId="{BD8E7890-B444-DB4B-B4F6-C64C0F601C51}" type="presParOf" srcId="{81C01168-7FCD-104D-9B6B-D649B114746C}" destId="{0922C6EE-00CB-5E4E-9B38-A97D106F27FF}" srcOrd="1" destOrd="0" presId="urn:microsoft.com/office/officeart/2005/8/layout/hierarchy1"/>
    <dgm:cxn modelId="{94F15D5F-1BF5-2D49-840D-B34C1B0EE6F9}" type="presParOf" srcId="{625FA312-D33E-C442-9357-34FE6DEA9E3C}" destId="{E01056D1-F090-EF4D-8CD5-70FC36652625}" srcOrd="1" destOrd="0" presId="urn:microsoft.com/office/officeart/2005/8/layout/hierarchy1"/>
    <dgm:cxn modelId="{0298E358-7E82-2640-9089-A3BC2E52CAA4}" type="presParOf" srcId="{508B431A-2943-1141-8FEA-EC1CA1A2D1A7}" destId="{E37FBB67-5F7C-1941-9ABC-C1884A2FE8E9}" srcOrd="2" destOrd="0" presId="urn:microsoft.com/office/officeart/2005/8/layout/hierarchy1"/>
    <dgm:cxn modelId="{C9709884-0A82-484C-9AE2-E6DE3E605732}" type="presParOf" srcId="{508B431A-2943-1141-8FEA-EC1CA1A2D1A7}" destId="{FCDAD4D2-EC63-3B43-B1D8-67C08CFA8ED4}" srcOrd="3" destOrd="0" presId="urn:microsoft.com/office/officeart/2005/8/layout/hierarchy1"/>
    <dgm:cxn modelId="{48E61F2D-A525-BD40-AA58-B7010CA60118}" type="presParOf" srcId="{FCDAD4D2-EC63-3B43-B1D8-67C08CFA8ED4}" destId="{60D4C52A-9BD2-9443-82A5-C7F2D23FEB4A}" srcOrd="0" destOrd="0" presId="urn:microsoft.com/office/officeart/2005/8/layout/hierarchy1"/>
    <dgm:cxn modelId="{A5971E6E-D324-2A40-85C4-337679AC5086}" type="presParOf" srcId="{60D4C52A-9BD2-9443-82A5-C7F2D23FEB4A}" destId="{3A807489-4F16-DD4A-829B-8898C8CCEBA8}" srcOrd="0" destOrd="0" presId="urn:microsoft.com/office/officeart/2005/8/layout/hierarchy1"/>
    <dgm:cxn modelId="{17784DBF-5130-5847-815E-9C3BB4E27784}" type="presParOf" srcId="{60D4C52A-9BD2-9443-82A5-C7F2D23FEB4A}" destId="{B0EC0B0A-1092-C541-B39A-B9F10BEDBBA8}" srcOrd="1" destOrd="0" presId="urn:microsoft.com/office/officeart/2005/8/layout/hierarchy1"/>
    <dgm:cxn modelId="{4C58572C-72D6-C844-ACC4-4CFF0634A73C}" type="presParOf" srcId="{FCDAD4D2-EC63-3B43-B1D8-67C08CFA8ED4}" destId="{6A7CDE8C-BB88-4140-88AE-F40969E1DDD8}" srcOrd="1" destOrd="0" presId="urn:microsoft.com/office/officeart/2005/8/layout/hierarchy1"/>
    <dgm:cxn modelId="{D973AB7E-5D30-FE40-9EB5-8AC2C3672E42}" type="presParOf" srcId="{6A7CDE8C-BB88-4140-88AE-F40969E1DDD8}" destId="{9C2D9FFF-E7B2-8843-8866-C911AC523DB7}" srcOrd="0" destOrd="0" presId="urn:microsoft.com/office/officeart/2005/8/layout/hierarchy1"/>
    <dgm:cxn modelId="{DAD8B556-95E8-1C41-A26D-BCBAAC27B8E0}" type="presParOf" srcId="{6A7CDE8C-BB88-4140-88AE-F40969E1DDD8}" destId="{5050E0BA-FC9C-5B48-9923-59BC262330FC}" srcOrd="1" destOrd="0" presId="urn:microsoft.com/office/officeart/2005/8/layout/hierarchy1"/>
    <dgm:cxn modelId="{ECFB5F06-3A78-4B45-933B-FA633EF787D4}" type="presParOf" srcId="{5050E0BA-FC9C-5B48-9923-59BC262330FC}" destId="{201FB5EF-665A-4F4D-B6A3-1A4FEFFA979A}" srcOrd="0" destOrd="0" presId="urn:microsoft.com/office/officeart/2005/8/layout/hierarchy1"/>
    <dgm:cxn modelId="{E50A7EC0-CF41-4C48-AF05-182A140CC49A}" type="presParOf" srcId="{201FB5EF-665A-4F4D-B6A3-1A4FEFFA979A}" destId="{F5790254-CC7D-644D-B40A-810A2F414F1B}" srcOrd="0" destOrd="0" presId="urn:microsoft.com/office/officeart/2005/8/layout/hierarchy1"/>
    <dgm:cxn modelId="{8A4EC4F0-A533-4A49-812F-632A01F22E88}" type="presParOf" srcId="{201FB5EF-665A-4F4D-B6A3-1A4FEFFA979A}" destId="{6959AF3F-EFCD-294C-B791-724DB8B80DEA}" srcOrd="1" destOrd="0" presId="urn:microsoft.com/office/officeart/2005/8/layout/hierarchy1"/>
    <dgm:cxn modelId="{5B24CE7C-4599-B04E-AB60-D7540D77B44B}" type="presParOf" srcId="{5050E0BA-FC9C-5B48-9923-59BC262330FC}" destId="{031A40D9-F35F-9749-938A-492BF098E06D}" srcOrd="1" destOrd="0" presId="urn:microsoft.com/office/officeart/2005/8/layout/hierarchy1"/>
    <dgm:cxn modelId="{95EE4A94-0D5E-754F-82B4-E1FB14F9F832}" type="presParOf" srcId="{031A40D9-F35F-9749-938A-492BF098E06D}" destId="{1327EC3C-F241-474C-AC4F-E9737D4F47F7}" srcOrd="0" destOrd="0" presId="urn:microsoft.com/office/officeart/2005/8/layout/hierarchy1"/>
    <dgm:cxn modelId="{A7F9C991-D266-504B-B263-BB3E1009FECD}" type="presParOf" srcId="{031A40D9-F35F-9749-938A-492BF098E06D}" destId="{9E4D1756-D347-FE45-A140-2CEC9407BC86}" srcOrd="1" destOrd="0" presId="urn:microsoft.com/office/officeart/2005/8/layout/hierarchy1"/>
    <dgm:cxn modelId="{7835C0F4-916E-E146-8BA8-5823B59B3847}" type="presParOf" srcId="{9E4D1756-D347-FE45-A140-2CEC9407BC86}" destId="{9B9AC07A-F46B-DD48-872A-2FDFD4566C6F}" srcOrd="0" destOrd="0" presId="urn:microsoft.com/office/officeart/2005/8/layout/hierarchy1"/>
    <dgm:cxn modelId="{DE04B2D6-5D45-4442-A0B4-22801D1227F0}" type="presParOf" srcId="{9B9AC07A-F46B-DD48-872A-2FDFD4566C6F}" destId="{49194C92-9ADC-9E4A-81B2-58DAE3A9BB89}" srcOrd="0" destOrd="0" presId="urn:microsoft.com/office/officeart/2005/8/layout/hierarchy1"/>
    <dgm:cxn modelId="{DA335B72-4662-D74F-A7F7-945C20C71BF2}" type="presParOf" srcId="{9B9AC07A-F46B-DD48-872A-2FDFD4566C6F}" destId="{AF60F4C0-2CB8-F54B-8491-9589CB3CFCBA}" srcOrd="1" destOrd="0" presId="urn:microsoft.com/office/officeart/2005/8/layout/hierarchy1"/>
    <dgm:cxn modelId="{9FE2DF4F-7A4E-3547-AD9F-D50D9428D4BD}" type="presParOf" srcId="{9E4D1756-D347-FE45-A140-2CEC9407BC86}" destId="{A069A509-4DBD-094B-AAA1-6C3E14428DE6}" srcOrd="1" destOrd="0" presId="urn:microsoft.com/office/officeart/2005/8/layout/hierarchy1"/>
    <dgm:cxn modelId="{4105C95B-4B39-E342-8BEA-0652AF8838A8}" type="presParOf" srcId="{A069A509-4DBD-094B-AAA1-6C3E14428DE6}" destId="{14D66C43-2B5C-C444-ACAA-EB3818539414}" srcOrd="0" destOrd="0" presId="urn:microsoft.com/office/officeart/2005/8/layout/hierarchy1"/>
    <dgm:cxn modelId="{E51C4B5D-DD16-A24A-9C41-226C6266D651}" type="presParOf" srcId="{A069A509-4DBD-094B-AAA1-6C3E14428DE6}" destId="{2D7F3264-27D5-9345-9829-272F196172A7}" srcOrd="1" destOrd="0" presId="urn:microsoft.com/office/officeart/2005/8/layout/hierarchy1"/>
    <dgm:cxn modelId="{9D637E35-D23E-1E4B-8A54-11003AE6E65C}" type="presParOf" srcId="{2D7F3264-27D5-9345-9829-272F196172A7}" destId="{BEDAC034-A73B-594E-AAA7-73A931552A5B}" srcOrd="0" destOrd="0" presId="urn:microsoft.com/office/officeart/2005/8/layout/hierarchy1"/>
    <dgm:cxn modelId="{DBF4DAD8-6D27-6E41-B0BB-0DCC563CE55A}" type="presParOf" srcId="{BEDAC034-A73B-594E-AAA7-73A931552A5B}" destId="{E391FBFC-B879-044E-9A80-77999EC42290}" srcOrd="0" destOrd="0" presId="urn:microsoft.com/office/officeart/2005/8/layout/hierarchy1"/>
    <dgm:cxn modelId="{B9245220-F1C8-AF42-BA9B-A5C10CBF1DC2}" type="presParOf" srcId="{BEDAC034-A73B-594E-AAA7-73A931552A5B}" destId="{0188771E-C5C9-8B40-9B25-E53026B6A7EA}" srcOrd="1" destOrd="0" presId="urn:microsoft.com/office/officeart/2005/8/layout/hierarchy1"/>
    <dgm:cxn modelId="{9A2BDFDB-E3F5-F040-AAFE-D3B9475648BC}" type="presParOf" srcId="{2D7F3264-27D5-9345-9829-272F196172A7}" destId="{276830B0-2292-BC40-B419-9ACF533C9288}" srcOrd="1" destOrd="0" presId="urn:microsoft.com/office/officeart/2005/8/layout/hierarchy1"/>
    <dgm:cxn modelId="{ADAAEEA9-6149-1845-825E-7D36CDA8217F}" type="presParOf" srcId="{508B431A-2943-1141-8FEA-EC1CA1A2D1A7}" destId="{415374A2-5BDD-BF47-87A2-EFDC8DC1237F}" srcOrd="4" destOrd="0" presId="urn:microsoft.com/office/officeart/2005/8/layout/hierarchy1"/>
    <dgm:cxn modelId="{B3BCF4EE-7961-394E-942C-E429E768A570}" type="presParOf" srcId="{508B431A-2943-1141-8FEA-EC1CA1A2D1A7}" destId="{CAEB0930-47AB-5840-B696-DD92B9E8C461}" srcOrd="5" destOrd="0" presId="urn:microsoft.com/office/officeart/2005/8/layout/hierarchy1"/>
    <dgm:cxn modelId="{07B2B308-E71F-3F48-A627-98A9EF7B4239}" type="presParOf" srcId="{CAEB0930-47AB-5840-B696-DD92B9E8C461}" destId="{B289E570-02EB-A546-8BAD-31761253050E}" srcOrd="0" destOrd="0" presId="urn:microsoft.com/office/officeart/2005/8/layout/hierarchy1"/>
    <dgm:cxn modelId="{F4A9E767-0CE0-BD43-96B5-1310F746E61F}" type="presParOf" srcId="{B289E570-02EB-A546-8BAD-31761253050E}" destId="{F59DCA95-0600-7F44-BFA1-FAF81AC90343}" srcOrd="0" destOrd="0" presId="urn:microsoft.com/office/officeart/2005/8/layout/hierarchy1"/>
    <dgm:cxn modelId="{2D7298E2-35C9-DC47-939A-D13FF1036BBA}" type="presParOf" srcId="{B289E570-02EB-A546-8BAD-31761253050E}" destId="{21C63464-6DD7-F24B-B107-46E09830CE96}" srcOrd="1" destOrd="0" presId="urn:microsoft.com/office/officeart/2005/8/layout/hierarchy1"/>
    <dgm:cxn modelId="{533F0FCA-152F-8D47-B893-ABF23F526F00}" type="presParOf" srcId="{CAEB0930-47AB-5840-B696-DD92B9E8C461}" destId="{2C7BE40B-082D-DB47-B479-605F3346A8C1}" srcOrd="1" destOrd="0" presId="urn:microsoft.com/office/officeart/2005/8/layout/hierarchy1"/>
    <dgm:cxn modelId="{3C304A14-3E2C-C344-A18E-88D9DCF764BA}" type="presParOf" srcId="{2C7BE40B-082D-DB47-B479-605F3346A8C1}" destId="{D4725AFB-7B53-1344-A01B-926CFFC437B8}" srcOrd="0" destOrd="0" presId="urn:microsoft.com/office/officeart/2005/8/layout/hierarchy1"/>
    <dgm:cxn modelId="{ED7799BC-1093-7344-8A00-1F0108D135F3}" type="presParOf" srcId="{2C7BE40B-082D-DB47-B479-605F3346A8C1}" destId="{A986D3F0-8DB6-5444-ACEB-8827ED85B09D}" srcOrd="1" destOrd="0" presId="urn:microsoft.com/office/officeart/2005/8/layout/hierarchy1"/>
    <dgm:cxn modelId="{874E5B80-1368-7543-BE3F-6CC9360DE6A9}" type="presParOf" srcId="{A986D3F0-8DB6-5444-ACEB-8827ED85B09D}" destId="{232BECEF-4F94-1349-A8A6-FF17D1C75847}" srcOrd="0" destOrd="0" presId="urn:microsoft.com/office/officeart/2005/8/layout/hierarchy1"/>
    <dgm:cxn modelId="{5B696BCE-469D-4B43-A2D5-0BBD9E631D4F}" type="presParOf" srcId="{232BECEF-4F94-1349-A8A6-FF17D1C75847}" destId="{8B254C38-59CF-E449-A0E0-0C85B88CD6D4}" srcOrd="0" destOrd="0" presId="urn:microsoft.com/office/officeart/2005/8/layout/hierarchy1"/>
    <dgm:cxn modelId="{E8DBFECA-228E-8C44-8364-0457A8678E69}" type="presParOf" srcId="{232BECEF-4F94-1349-A8A6-FF17D1C75847}" destId="{2C8E03EA-1418-6446-8B95-6A1C0C627543}" srcOrd="1" destOrd="0" presId="urn:microsoft.com/office/officeart/2005/8/layout/hierarchy1"/>
    <dgm:cxn modelId="{36481152-AD52-DB41-9174-BE563E120EB6}" type="presParOf" srcId="{A986D3F0-8DB6-5444-ACEB-8827ED85B09D}" destId="{1AABB37D-66E1-9A4D-B515-FE1CC8E623B8}" srcOrd="1" destOrd="0" presId="urn:microsoft.com/office/officeart/2005/8/layout/hierarchy1"/>
    <dgm:cxn modelId="{11B372B0-984B-F14D-9CA4-AB195D572E65}" type="presParOf" srcId="{1AABB37D-66E1-9A4D-B515-FE1CC8E623B8}" destId="{F9F99DAC-A4A4-E645-B895-F388C3D1B5F6}" srcOrd="0" destOrd="0" presId="urn:microsoft.com/office/officeart/2005/8/layout/hierarchy1"/>
    <dgm:cxn modelId="{2F95552A-F7B1-E24D-A44B-BA8D469AB3FE}" type="presParOf" srcId="{1AABB37D-66E1-9A4D-B515-FE1CC8E623B8}" destId="{6253C27A-FC59-8D4D-BC8D-E4BEAA564A5B}" srcOrd="1" destOrd="0" presId="urn:microsoft.com/office/officeart/2005/8/layout/hierarchy1"/>
    <dgm:cxn modelId="{C62D589B-EC02-B44F-B6F0-9C98452D8C9D}" type="presParOf" srcId="{6253C27A-FC59-8D4D-BC8D-E4BEAA564A5B}" destId="{35259064-811C-954D-B342-F968C6CD9C2C}" srcOrd="0" destOrd="0" presId="urn:microsoft.com/office/officeart/2005/8/layout/hierarchy1"/>
    <dgm:cxn modelId="{3094DBFF-FF5E-CB47-B3C3-7765D0DAFF1C}" type="presParOf" srcId="{35259064-811C-954D-B342-F968C6CD9C2C}" destId="{4B6529A1-5955-244F-A7A0-97F22C9FCE36}" srcOrd="0" destOrd="0" presId="urn:microsoft.com/office/officeart/2005/8/layout/hierarchy1"/>
    <dgm:cxn modelId="{0B8F217F-BE75-974D-81EB-139716AB7FE1}" type="presParOf" srcId="{35259064-811C-954D-B342-F968C6CD9C2C}" destId="{9B4C8857-AD8C-084D-BF96-BD4218F36105}" srcOrd="1" destOrd="0" presId="urn:microsoft.com/office/officeart/2005/8/layout/hierarchy1"/>
    <dgm:cxn modelId="{DB8E9DED-508B-9148-B1F1-D32EF22C10EB}" type="presParOf" srcId="{6253C27A-FC59-8D4D-BC8D-E4BEAA564A5B}" destId="{0E43F049-690E-0C40-82C8-3E14B623BE7C}" srcOrd="1" destOrd="0" presId="urn:microsoft.com/office/officeart/2005/8/layout/hierarchy1"/>
    <dgm:cxn modelId="{2A797653-7C18-2945-9D15-7057206340BF}" type="presParOf" srcId="{0E43F049-690E-0C40-82C8-3E14B623BE7C}" destId="{F8AA21E7-9827-9E4C-A49B-BD8D194DC87D}" srcOrd="0" destOrd="0" presId="urn:microsoft.com/office/officeart/2005/8/layout/hierarchy1"/>
    <dgm:cxn modelId="{68882A5F-3D57-654E-9135-80A27552EFCA}" type="presParOf" srcId="{0E43F049-690E-0C40-82C8-3E14B623BE7C}" destId="{17D50428-5EE9-3049-925D-62E2B58A11CF}" srcOrd="1" destOrd="0" presId="urn:microsoft.com/office/officeart/2005/8/layout/hierarchy1"/>
    <dgm:cxn modelId="{31067B3C-E8DC-304C-91EF-B640F7CD5E8A}" type="presParOf" srcId="{17D50428-5EE9-3049-925D-62E2B58A11CF}" destId="{D7CD5FBB-287E-BD46-88FA-ACEAEA089371}" srcOrd="0" destOrd="0" presId="urn:microsoft.com/office/officeart/2005/8/layout/hierarchy1"/>
    <dgm:cxn modelId="{00B5E873-1E4E-2344-983E-E33162EEFA22}" type="presParOf" srcId="{D7CD5FBB-287E-BD46-88FA-ACEAEA089371}" destId="{2F04BF75-CFB7-B24C-B006-1F52B1950CFE}" srcOrd="0" destOrd="0" presId="urn:microsoft.com/office/officeart/2005/8/layout/hierarchy1"/>
    <dgm:cxn modelId="{C1BD81D6-E2AD-844E-A25A-7D9B2AA995CF}" type="presParOf" srcId="{D7CD5FBB-287E-BD46-88FA-ACEAEA089371}" destId="{2D38A358-241C-504C-A9ED-BA22FF5CBC40}" srcOrd="1" destOrd="0" presId="urn:microsoft.com/office/officeart/2005/8/layout/hierarchy1"/>
    <dgm:cxn modelId="{44FE4653-DD40-914D-8C01-115B541B3C66}" type="presParOf" srcId="{17D50428-5EE9-3049-925D-62E2B58A11CF}" destId="{90A254B4-ADBD-CE4D-9093-07AEE85F2100}" srcOrd="1" destOrd="0" presId="urn:microsoft.com/office/officeart/2005/8/layout/hierarchy1"/>
    <dgm:cxn modelId="{094ABE2B-4FD7-5546-8F0B-07244862CF23}" type="presParOf" srcId="{90A254B4-ADBD-CE4D-9093-07AEE85F2100}" destId="{F4F2302E-E209-554B-A090-B3062998638A}" srcOrd="0" destOrd="0" presId="urn:microsoft.com/office/officeart/2005/8/layout/hierarchy1"/>
    <dgm:cxn modelId="{36EBCA18-2E51-AC4A-BBA0-41326CF8D276}" type="presParOf" srcId="{90A254B4-ADBD-CE4D-9093-07AEE85F2100}" destId="{A5DCE5B3-1FDA-FD40-A013-21CE9C4FABFE}" srcOrd="1" destOrd="0" presId="urn:microsoft.com/office/officeart/2005/8/layout/hierarchy1"/>
    <dgm:cxn modelId="{8FE89ACC-D908-944C-9AA5-B10A848D910E}" type="presParOf" srcId="{A5DCE5B3-1FDA-FD40-A013-21CE9C4FABFE}" destId="{9D837049-F2EA-894B-91B7-13ADBF2F0774}" srcOrd="0" destOrd="0" presId="urn:microsoft.com/office/officeart/2005/8/layout/hierarchy1"/>
    <dgm:cxn modelId="{8D296BFA-5CA3-7040-8A6B-DBBB0D62A2B3}" type="presParOf" srcId="{9D837049-F2EA-894B-91B7-13ADBF2F0774}" destId="{EDEB9EA7-5424-F54E-871C-354EFD043DD8}" srcOrd="0" destOrd="0" presId="urn:microsoft.com/office/officeart/2005/8/layout/hierarchy1"/>
    <dgm:cxn modelId="{518F35EC-D0CB-3044-AD97-2CF30672998A}" type="presParOf" srcId="{9D837049-F2EA-894B-91B7-13ADBF2F0774}" destId="{BF2F2CBF-26A5-2140-8AFB-D143A9F25734}" srcOrd="1" destOrd="0" presId="urn:microsoft.com/office/officeart/2005/8/layout/hierarchy1"/>
    <dgm:cxn modelId="{A2AF2792-18F8-DD4A-97EC-C54EEAC53848}" type="presParOf" srcId="{A5DCE5B3-1FDA-FD40-A013-21CE9C4FABFE}" destId="{622790A0-590E-D14F-93F9-628FD79DF90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8F41C0-37A4-5942-B02C-257687D0F391}"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BF06FDE6-682A-0845-AE1E-9C5EB339492D}">
      <dgm:prSet phldrT="[Texte]"/>
      <dgm:spPr/>
      <dgm:t>
        <a:bodyPr/>
        <a:lstStyle/>
        <a:p>
          <a:r>
            <a:rPr lang="fr-FR" dirty="0" smtClean="0"/>
            <a:t>Dynasties </a:t>
          </a:r>
          <a:endParaRPr lang="fr-FR" dirty="0"/>
        </a:p>
      </dgm:t>
    </dgm:pt>
    <dgm:pt modelId="{85D9399A-A446-1D43-B9F6-D2E319B46BF4}" type="parTrans" cxnId="{8D742A6D-9408-F84D-BE67-7AC84B661476}">
      <dgm:prSet/>
      <dgm:spPr/>
      <dgm:t>
        <a:bodyPr/>
        <a:lstStyle/>
        <a:p>
          <a:endParaRPr lang="fr-FR"/>
        </a:p>
      </dgm:t>
    </dgm:pt>
    <dgm:pt modelId="{7B3291F5-16D8-154D-9BA9-2254D4DBEC74}" type="sibTrans" cxnId="{8D742A6D-9408-F84D-BE67-7AC84B661476}">
      <dgm:prSet/>
      <dgm:spPr/>
      <dgm:t>
        <a:bodyPr/>
        <a:lstStyle/>
        <a:p>
          <a:endParaRPr lang="fr-FR"/>
        </a:p>
      </dgm:t>
    </dgm:pt>
    <dgm:pt modelId="{6925A864-B22C-0149-A7AB-C568B49E5CDC}">
      <dgm:prSet phldrT="[Texte]"/>
      <dgm:spPr/>
      <dgm:t>
        <a:bodyPr/>
        <a:lstStyle/>
        <a:p>
          <a:r>
            <a:rPr lang="fr-FR" dirty="0" smtClean="0"/>
            <a:t>Omeyyades</a:t>
          </a:r>
        </a:p>
        <a:p>
          <a:r>
            <a:rPr lang="fr-FR" dirty="0" smtClean="0"/>
            <a:t>(grand oncle de Mahomet)</a:t>
          </a:r>
          <a:endParaRPr lang="fr-FR" dirty="0"/>
        </a:p>
      </dgm:t>
    </dgm:pt>
    <dgm:pt modelId="{EE449CB3-D47D-EB41-83BF-8C08B4655794}" type="parTrans" cxnId="{DFC215A8-8BD3-F14C-BC5D-07E1C586B0E8}">
      <dgm:prSet/>
      <dgm:spPr/>
      <dgm:t>
        <a:bodyPr/>
        <a:lstStyle/>
        <a:p>
          <a:endParaRPr lang="fr-FR"/>
        </a:p>
      </dgm:t>
    </dgm:pt>
    <dgm:pt modelId="{AB85D832-6C87-334F-9FD4-12E4693D03E9}" type="sibTrans" cxnId="{DFC215A8-8BD3-F14C-BC5D-07E1C586B0E8}">
      <dgm:prSet/>
      <dgm:spPr/>
      <dgm:t>
        <a:bodyPr/>
        <a:lstStyle/>
        <a:p>
          <a:endParaRPr lang="fr-FR"/>
        </a:p>
      </dgm:t>
    </dgm:pt>
    <dgm:pt modelId="{498430FA-3C1F-0C48-96E7-93B364D1A979}">
      <dgm:prSet phldrT="[Texte]"/>
      <dgm:spPr/>
      <dgm:t>
        <a:bodyPr/>
        <a:lstStyle/>
        <a:p>
          <a:r>
            <a:rPr lang="fr-FR" dirty="0" smtClean="0"/>
            <a:t>Abbassides</a:t>
          </a:r>
        </a:p>
        <a:p>
          <a:r>
            <a:rPr lang="fr-FR" dirty="0" smtClean="0"/>
            <a:t>(oncle de Mahomet)</a:t>
          </a:r>
          <a:endParaRPr lang="fr-FR" dirty="0"/>
        </a:p>
      </dgm:t>
    </dgm:pt>
    <dgm:pt modelId="{88173FEE-E138-5142-AEB7-58D18007760D}" type="parTrans" cxnId="{6A331F01-6343-2C45-8A22-67971C550E6C}">
      <dgm:prSet/>
      <dgm:spPr/>
      <dgm:t>
        <a:bodyPr/>
        <a:lstStyle/>
        <a:p>
          <a:endParaRPr lang="fr-FR"/>
        </a:p>
      </dgm:t>
    </dgm:pt>
    <dgm:pt modelId="{906DA2D9-05F0-0447-A28E-C24ECF6A52D8}" type="sibTrans" cxnId="{6A331F01-6343-2C45-8A22-67971C550E6C}">
      <dgm:prSet/>
      <dgm:spPr/>
      <dgm:t>
        <a:bodyPr/>
        <a:lstStyle/>
        <a:p>
          <a:endParaRPr lang="fr-FR"/>
        </a:p>
      </dgm:t>
    </dgm:pt>
    <dgm:pt modelId="{DEE070C3-3F71-C34C-9977-55452089F070}" type="asst">
      <dgm:prSet/>
      <dgm:spPr/>
      <dgm:t>
        <a:bodyPr/>
        <a:lstStyle/>
        <a:p>
          <a:r>
            <a:rPr lang="fr-FR" dirty="0" smtClean="0"/>
            <a:t>Renversement des Omeyyades</a:t>
          </a:r>
          <a:endParaRPr lang="fr-FR" dirty="0"/>
        </a:p>
      </dgm:t>
    </dgm:pt>
    <dgm:pt modelId="{EAB16FC3-BA02-B94C-AFFD-F894118DB643}" type="parTrans" cxnId="{A8CD370C-6CAD-DF40-B199-0F0B8C29B4AE}">
      <dgm:prSet/>
      <dgm:spPr/>
      <dgm:t>
        <a:bodyPr/>
        <a:lstStyle/>
        <a:p>
          <a:endParaRPr lang="fr-FR"/>
        </a:p>
      </dgm:t>
    </dgm:pt>
    <dgm:pt modelId="{DCA7B34C-9762-3A47-8408-72BFCF27F083}" type="sibTrans" cxnId="{A8CD370C-6CAD-DF40-B199-0F0B8C29B4AE}">
      <dgm:prSet/>
      <dgm:spPr/>
      <dgm:t>
        <a:bodyPr/>
        <a:lstStyle/>
        <a:p>
          <a:endParaRPr lang="fr-FR"/>
        </a:p>
      </dgm:t>
    </dgm:pt>
    <dgm:pt modelId="{BE42385A-A31E-1346-9378-926C22CE42BB}" type="asst">
      <dgm:prSet/>
      <dgm:spPr/>
      <dgm:t>
        <a:bodyPr/>
        <a:lstStyle/>
        <a:p>
          <a:r>
            <a:rPr lang="fr-FR" dirty="0" smtClean="0"/>
            <a:t>Damas</a:t>
          </a:r>
          <a:endParaRPr lang="fr-FR" dirty="0"/>
        </a:p>
      </dgm:t>
    </dgm:pt>
    <dgm:pt modelId="{B9BD5C48-B029-2B49-AC5F-9B8ECFF1CDA5}" type="parTrans" cxnId="{F068EB82-EB93-B94D-8150-694D4A663C1F}">
      <dgm:prSet/>
      <dgm:spPr/>
      <dgm:t>
        <a:bodyPr/>
        <a:lstStyle/>
        <a:p>
          <a:endParaRPr lang="fr-FR"/>
        </a:p>
      </dgm:t>
    </dgm:pt>
    <dgm:pt modelId="{0A2C2F80-E931-C643-B08D-E53B08565A40}" type="sibTrans" cxnId="{F068EB82-EB93-B94D-8150-694D4A663C1F}">
      <dgm:prSet/>
      <dgm:spPr/>
      <dgm:t>
        <a:bodyPr/>
        <a:lstStyle/>
        <a:p>
          <a:endParaRPr lang="fr-FR"/>
        </a:p>
      </dgm:t>
    </dgm:pt>
    <dgm:pt modelId="{78696A40-6A7D-7A42-AE62-4B30D611AA28}">
      <dgm:prSet/>
      <dgm:spPr/>
      <dgm:t>
        <a:bodyPr/>
        <a:lstStyle/>
        <a:p>
          <a:r>
            <a:rPr lang="fr-FR" smtClean="0"/>
            <a:t>661-750</a:t>
          </a:r>
          <a:endParaRPr lang="fr-FR" dirty="0"/>
        </a:p>
      </dgm:t>
    </dgm:pt>
    <dgm:pt modelId="{2D9C36E6-5631-194A-A21D-16BB2DA40250}" type="parTrans" cxnId="{0CC440D7-5F36-1849-8A1B-DCEACF0DE938}">
      <dgm:prSet/>
      <dgm:spPr/>
      <dgm:t>
        <a:bodyPr/>
        <a:lstStyle/>
        <a:p>
          <a:endParaRPr lang="fr-FR"/>
        </a:p>
      </dgm:t>
    </dgm:pt>
    <dgm:pt modelId="{73CB039A-B5FC-794D-89F5-964810F0F298}" type="sibTrans" cxnId="{0CC440D7-5F36-1849-8A1B-DCEACF0DE938}">
      <dgm:prSet/>
      <dgm:spPr/>
      <dgm:t>
        <a:bodyPr/>
        <a:lstStyle/>
        <a:p>
          <a:endParaRPr lang="fr-FR"/>
        </a:p>
      </dgm:t>
    </dgm:pt>
    <dgm:pt modelId="{F36BF3AE-6FCF-784C-9CFE-FF0FB6ACA993}">
      <dgm:prSet/>
      <dgm:spPr/>
      <dgm:t>
        <a:bodyPr/>
        <a:lstStyle/>
        <a:p>
          <a:r>
            <a:rPr lang="fr-FR" dirty="0" smtClean="0"/>
            <a:t>Cordoue</a:t>
          </a:r>
          <a:endParaRPr lang="fr-FR" dirty="0"/>
        </a:p>
      </dgm:t>
    </dgm:pt>
    <dgm:pt modelId="{736E179B-4311-DC49-98B0-8777DF3AD17C}" type="parTrans" cxnId="{32E4A546-4491-E84B-B709-7D7DEF00A84A}">
      <dgm:prSet/>
      <dgm:spPr/>
      <dgm:t>
        <a:bodyPr/>
        <a:lstStyle/>
        <a:p>
          <a:endParaRPr lang="fr-FR"/>
        </a:p>
      </dgm:t>
    </dgm:pt>
    <dgm:pt modelId="{BDE1F453-755B-4D42-B4EA-5FF24FD66296}" type="sibTrans" cxnId="{32E4A546-4491-E84B-B709-7D7DEF00A84A}">
      <dgm:prSet/>
      <dgm:spPr/>
      <dgm:t>
        <a:bodyPr/>
        <a:lstStyle/>
        <a:p>
          <a:endParaRPr lang="fr-FR"/>
        </a:p>
      </dgm:t>
    </dgm:pt>
    <dgm:pt modelId="{09931D34-674D-C747-946A-424079DC9670}">
      <dgm:prSet/>
      <dgm:spPr/>
      <dgm:t>
        <a:bodyPr/>
        <a:lstStyle/>
        <a:p>
          <a:r>
            <a:rPr lang="fr-FR" smtClean="0"/>
            <a:t>Après renversement des Omeyyades de Damas</a:t>
          </a:r>
          <a:endParaRPr lang="fr-FR" dirty="0"/>
        </a:p>
      </dgm:t>
    </dgm:pt>
    <dgm:pt modelId="{A6E8E5C0-CEF7-9D4C-B54F-69B34846953F}" type="parTrans" cxnId="{55405F0F-2A15-E644-8885-91F5B1C7B0D9}">
      <dgm:prSet/>
      <dgm:spPr/>
      <dgm:t>
        <a:bodyPr/>
        <a:lstStyle/>
        <a:p>
          <a:endParaRPr lang="fr-FR"/>
        </a:p>
      </dgm:t>
    </dgm:pt>
    <dgm:pt modelId="{6A1C2A86-1D85-8F45-AC16-0BF8B3A27208}" type="sibTrans" cxnId="{55405F0F-2A15-E644-8885-91F5B1C7B0D9}">
      <dgm:prSet/>
      <dgm:spPr/>
      <dgm:t>
        <a:bodyPr/>
        <a:lstStyle/>
        <a:p>
          <a:endParaRPr lang="fr-FR"/>
        </a:p>
      </dgm:t>
    </dgm:pt>
    <dgm:pt modelId="{6E02E3E6-B9F2-F444-9ED9-C0078B87168F}" type="asst">
      <dgm:prSet/>
      <dgm:spPr/>
      <dgm:t>
        <a:bodyPr/>
        <a:lstStyle/>
        <a:p>
          <a:r>
            <a:rPr lang="fr-FR" dirty="0" smtClean="0"/>
            <a:t>Bagdad</a:t>
          </a:r>
          <a:endParaRPr lang="fr-FR" dirty="0"/>
        </a:p>
      </dgm:t>
    </dgm:pt>
    <dgm:pt modelId="{3C589400-AB4F-054E-8AF5-C2F36585C5AE}" type="parTrans" cxnId="{CD5EF3C9-DFAA-1742-96CD-42C651B58D0A}">
      <dgm:prSet/>
      <dgm:spPr/>
      <dgm:t>
        <a:bodyPr/>
        <a:lstStyle/>
        <a:p>
          <a:endParaRPr lang="fr-FR"/>
        </a:p>
      </dgm:t>
    </dgm:pt>
    <dgm:pt modelId="{76C1273E-6F6A-334C-9532-5789208E8EA9}" type="sibTrans" cxnId="{CD5EF3C9-DFAA-1742-96CD-42C651B58D0A}">
      <dgm:prSet/>
      <dgm:spPr/>
      <dgm:t>
        <a:bodyPr/>
        <a:lstStyle/>
        <a:p>
          <a:endParaRPr lang="fr-FR"/>
        </a:p>
      </dgm:t>
    </dgm:pt>
    <dgm:pt modelId="{0F8925ED-E37A-844F-8BF0-8EF963A7196C}" type="asst">
      <dgm:prSet/>
      <dgm:spPr/>
      <dgm:t>
        <a:bodyPr/>
        <a:lstStyle/>
        <a:p>
          <a:r>
            <a:rPr lang="fr-FR" dirty="0" smtClean="0"/>
            <a:t>750-1258</a:t>
          </a:r>
          <a:endParaRPr lang="fr-FR" dirty="0"/>
        </a:p>
      </dgm:t>
    </dgm:pt>
    <dgm:pt modelId="{39590460-B4C5-0E47-AC6C-578F4DC6410F}" type="parTrans" cxnId="{4DCF648A-0EFD-5B49-A83B-B6A0B25477B2}">
      <dgm:prSet/>
      <dgm:spPr/>
      <dgm:t>
        <a:bodyPr/>
        <a:lstStyle/>
        <a:p>
          <a:endParaRPr lang="fr-FR"/>
        </a:p>
      </dgm:t>
    </dgm:pt>
    <dgm:pt modelId="{ABC9C9BD-5572-9743-83F8-F1CF87E5E767}" type="sibTrans" cxnId="{4DCF648A-0EFD-5B49-A83B-B6A0B25477B2}">
      <dgm:prSet/>
      <dgm:spPr/>
      <dgm:t>
        <a:bodyPr/>
        <a:lstStyle/>
        <a:p>
          <a:endParaRPr lang="fr-FR"/>
        </a:p>
      </dgm:t>
    </dgm:pt>
    <dgm:pt modelId="{0E92CF38-64EB-B842-9CB5-A37C5C123051}" type="asst">
      <dgm:prSet/>
      <dgm:spPr/>
      <dgm:t>
        <a:bodyPr/>
        <a:lstStyle/>
        <a:p>
          <a:r>
            <a:rPr lang="fr-FR" dirty="0" smtClean="0"/>
            <a:t>Sunnites </a:t>
          </a:r>
          <a:endParaRPr lang="fr-FR" dirty="0"/>
        </a:p>
      </dgm:t>
    </dgm:pt>
    <dgm:pt modelId="{E685C304-34E3-F049-A3F9-201A3F7E1B2B}" type="parTrans" cxnId="{AB4984A0-9F45-6F4E-8EEA-642BF8E7EAE9}">
      <dgm:prSet/>
      <dgm:spPr/>
      <dgm:t>
        <a:bodyPr/>
        <a:lstStyle/>
        <a:p>
          <a:endParaRPr lang="fr-FR"/>
        </a:p>
      </dgm:t>
    </dgm:pt>
    <dgm:pt modelId="{F425DB34-E63F-B74F-B751-F7FDBDD3DACF}" type="sibTrans" cxnId="{AB4984A0-9F45-6F4E-8EEA-642BF8E7EAE9}">
      <dgm:prSet/>
      <dgm:spPr/>
      <dgm:t>
        <a:bodyPr/>
        <a:lstStyle/>
        <a:p>
          <a:endParaRPr lang="fr-FR"/>
        </a:p>
      </dgm:t>
    </dgm:pt>
    <dgm:pt modelId="{C7774A3B-97AF-2146-BF95-9E222F312CC2}" type="asst">
      <dgm:prSet/>
      <dgm:spPr/>
      <dgm:t>
        <a:bodyPr/>
        <a:lstStyle/>
        <a:p>
          <a:r>
            <a:rPr lang="fr-FR" dirty="0" smtClean="0"/>
            <a:t>Fatimides</a:t>
          </a:r>
        </a:p>
        <a:p>
          <a:r>
            <a:rPr lang="fr-FR" dirty="0" smtClean="0"/>
            <a:t>(Chiites)</a:t>
          </a:r>
          <a:endParaRPr lang="fr-FR" dirty="0"/>
        </a:p>
      </dgm:t>
    </dgm:pt>
    <dgm:pt modelId="{3E659D87-DE9A-4548-BCD5-ED6E8CA01CCA}" type="parTrans" cxnId="{BAC6AB3A-47AE-094F-BEFB-5943D141AA04}">
      <dgm:prSet/>
      <dgm:spPr/>
      <dgm:t>
        <a:bodyPr/>
        <a:lstStyle/>
        <a:p>
          <a:endParaRPr lang="fr-FR"/>
        </a:p>
      </dgm:t>
    </dgm:pt>
    <dgm:pt modelId="{E692D9CD-DBB9-184C-8085-6339A99E4D2E}" type="sibTrans" cxnId="{BAC6AB3A-47AE-094F-BEFB-5943D141AA04}">
      <dgm:prSet/>
      <dgm:spPr/>
      <dgm:t>
        <a:bodyPr/>
        <a:lstStyle/>
        <a:p>
          <a:endParaRPr lang="fr-FR"/>
        </a:p>
      </dgm:t>
    </dgm:pt>
    <dgm:pt modelId="{A2795AAB-729A-0343-8B0C-7047CD8DE7D3}" type="asst">
      <dgm:prSet/>
      <dgm:spPr/>
      <dgm:t>
        <a:bodyPr/>
        <a:lstStyle/>
        <a:p>
          <a:r>
            <a:rPr lang="fr-FR" dirty="0" smtClean="0"/>
            <a:t>Le Caire</a:t>
          </a:r>
          <a:endParaRPr lang="fr-FR" dirty="0"/>
        </a:p>
      </dgm:t>
    </dgm:pt>
    <dgm:pt modelId="{3526731C-0C3B-C04D-AFEE-A3C3C2868D24}" type="parTrans" cxnId="{F091A918-6B79-4A40-A83F-1B0AE69B9CC1}">
      <dgm:prSet/>
      <dgm:spPr/>
      <dgm:t>
        <a:bodyPr/>
        <a:lstStyle/>
        <a:p>
          <a:endParaRPr lang="fr-FR"/>
        </a:p>
      </dgm:t>
    </dgm:pt>
    <dgm:pt modelId="{D6064032-D526-284A-BEF5-145E37F4322D}" type="sibTrans" cxnId="{F091A918-6B79-4A40-A83F-1B0AE69B9CC1}">
      <dgm:prSet/>
      <dgm:spPr/>
      <dgm:t>
        <a:bodyPr/>
        <a:lstStyle/>
        <a:p>
          <a:endParaRPr lang="fr-FR"/>
        </a:p>
      </dgm:t>
    </dgm:pt>
    <dgm:pt modelId="{79348280-C23A-E840-AADE-A0CB5D5C4C71}" type="asst">
      <dgm:prSet/>
      <dgm:spPr/>
      <dgm:t>
        <a:bodyPr/>
        <a:lstStyle/>
        <a:p>
          <a:r>
            <a:rPr lang="fr-FR" dirty="0" smtClean="0"/>
            <a:t>Considèrent Abbassides comme usurpateurs</a:t>
          </a:r>
          <a:endParaRPr lang="fr-FR" dirty="0"/>
        </a:p>
      </dgm:t>
    </dgm:pt>
    <dgm:pt modelId="{7D10FEDA-98B2-8641-8E76-765F75D510A1}" type="parTrans" cxnId="{7EBE3C7A-E106-3249-9412-E6A818E3E631}">
      <dgm:prSet/>
      <dgm:spPr/>
      <dgm:t>
        <a:bodyPr/>
        <a:lstStyle/>
        <a:p>
          <a:endParaRPr lang="fr-FR"/>
        </a:p>
      </dgm:t>
    </dgm:pt>
    <dgm:pt modelId="{874E6F09-65F9-9545-A622-8856CA57EFD3}" type="sibTrans" cxnId="{7EBE3C7A-E106-3249-9412-E6A818E3E631}">
      <dgm:prSet/>
      <dgm:spPr/>
      <dgm:t>
        <a:bodyPr/>
        <a:lstStyle/>
        <a:p>
          <a:endParaRPr lang="fr-FR"/>
        </a:p>
      </dgm:t>
    </dgm:pt>
    <dgm:pt modelId="{0C79402B-E439-844C-9770-10423F604C81}" type="asst">
      <dgm:prSet/>
      <dgm:spPr/>
      <dgm:t>
        <a:bodyPr/>
        <a:lstStyle/>
        <a:p>
          <a:r>
            <a:rPr lang="fr-FR" dirty="0" smtClean="0"/>
            <a:t>909-1171</a:t>
          </a:r>
          <a:endParaRPr lang="fr-FR" dirty="0"/>
        </a:p>
      </dgm:t>
    </dgm:pt>
    <dgm:pt modelId="{0FD34D6B-EB74-FC4C-8019-211E2F96CF2C}" type="parTrans" cxnId="{2421E174-020D-FA43-A9C7-CBD8F6FA90FA}">
      <dgm:prSet/>
      <dgm:spPr/>
      <dgm:t>
        <a:bodyPr/>
        <a:lstStyle/>
        <a:p>
          <a:endParaRPr lang="fr-FR"/>
        </a:p>
      </dgm:t>
    </dgm:pt>
    <dgm:pt modelId="{1EBC5750-87AB-9140-8ED8-80981CB01BEA}" type="sibTrans" cxnId="{2421E174-020D-FA43-A9C7-CBD8F6FA90FA}">
      <dgm:prSet/>
      <dgm:spPr/>
      <dgm:t>
        <a:bodyPr/>
        <a:lstStyle/>
        <a:p>
          <a:endParaRPr lang="fr-FR"/>
        </a:p>
      </dgm:t>
    </dgm:pt>
    <dgm:pt modelId="{A6694DF6-CB2A-EE45-9813-EB6D3D5A467C}" type="asst">
      <dgm:prSet/>
      <dgm:spPr/>
      <dgm:t>
        <a:bodyPr/>
        <a:lstStyle/>
        <a:p>
          <a:r>
            <a:rPr lang="fr-FR" dirty="0" smtClean="0"/>
            <a:t>Seldjoukides</a:t>
          </a:r>
          <a:endParaRPr lang="fr-FR" dirty="0"/>
        </a:p>
      </dgm:t>
    </dgm:pt>
    <dgm:pt modelId="{57110D5D-AA68-0540-A6DA-298AC939F4F7}" type="parTrans" cxnId="{80CCABE1-4A6A-0D4A-999F-604DB57B82D7}">
      <dgm:prSet/>
      <dgm:spPr/>
      <dgm:t>
        <a:bodyPr/>
        <a:lstStyle/>
        <a:p>
          <a:endParaRPr lang="fr-FR"/>
        </a:p>
      </dgm:t>
    </dgm:pt>
    <dgm:pt modelId="{4BF4A55D-7979-4D4B-9F60-E6295FE7CBF7}" type="sibTrans" cxnId="{80CCABE1-4A6A-0D4A-999F-604DB57B82D7}">
      <dgm:prSet/>
      <dgm:spPr/>
      <dgm:t>
        <a:bodyPr/>
        <a:lstStyle/>
        <a:p>
          <a:endParaRPr lang="fr-FR"/>
        </a:p>
      </dgm:t>
    </dgm:pt>
    <dgm:pt modelId="{C3022538-A392-8F49-B22D-777DF3BFE2F4}" type="asst">
      <dgm:prSet/>
      <dgm:spPr/>
      <dgm:t>
        <a:bodyPr/>
        <a:lstStyle/>
        <a:p>
          <a:r>
            <a:rPr lang="fr-FR" dirty="0" smtClean="0"/>
            <a:t>Tribu turque installée en Iran</a:t>
          </a:r>
          <a:endParaRPr lang="fr-FR" dirty="0"/>
        </a:p>
      </dgm:t>
    </dgm:pt>
    <dgm:pt modelId="{A62CA550-6BBF-B74F-9C68-7C480EF0B59D}" type="parTrans" cxnId="{66CE1E14-0826-1C44-B65E-5DB2002AA7F5}">
      <dgm:prSet/>
      <dgm:spPr/>
      <dgm:t>
        <a:bodyPr/>
        <a:lstStyle/>
        <a:p>
          <a:endParaRPr lang="fr-FR"/>
        </a:p>
      </dgm:t>
    </dgm:pt>
    <dgm:pt modelId="{4926E96A-1FC3-1341-A8E1-161541075013}" type="sibTrans" cxnId="{66CE1E14-0826-1C44-B65E-5DB2002AA7F5}">
      <dgm:prSet/>
      <dgm:spPr/>
      <dgm:t>
        <a:bodyPr/>
        <a:lstStyle/>
        <a:p>
          <a:endParaRPr lang="fr-FR"/>
        </a:p>
      </dgm:t>
    </dgm:pt>
    <dgm:pt modelId="{D50C0F0D-E597-4940-9CFD-EC46B03DE920}" type="asst">
      <dgm:prSet/>
      <dgm:spPr/>
      <dgm:t>
        <a:bodyPr/>
        <a:lstStyle/>
        <a:p>
          <a:r>
            <a:rPr lang="fr-FR" dirty="0" smtClean="0"/>
            <a:t>Sunnites </a:t>
          </a:r>
          <a:endParaRPr lang="fr-FR" dirty="0"/>
        </a:p>
      </dgm:t>
    </dgm:pt>
    <dgm:pt modelId="{D10150D5-D089-A34B-8E47-A43EE550F6CE}" type="parTrans" cxnId="{2D819EE3-FF07-5249-9B77-CAC69D6854BE}">
      <dgm:prSet/>
      <dgm:spPr/>
      <dgm:t>
        <a:bodyPr/>
        <a:lstStyle/>
        <a:p>
          <a:endParaRPr lang="fr-FR"/>
        </a:p>
      </dgm:t>
    </dgm:pt>
    <dgm:pt modelId="{B2A705FD-993C-7B4A-8138-D1FDE3AFBD9A}" type="sibTrans" cxnId="{2D819EE3-FF07-5249-9B77-CAC69D6854BE}">
      <dgm:prSet/>
      <dgm:spPr/>
      <dgm:t>
        <a:bodyPr/>
        <a:lstStyle/>
        <a:p>
          <a:endParaRPr lang="fr-FR"/>
        </a:p>
      </dgm:t>
    </dgm:pt>
    <dgm:pt modelId="{7049B0A7-459D-F641-9C54-0E5E2BA2770F}" type="asst">
      <dgm:prSet/>
      <dgm:spPr/>
      <dgm:t>
        <a:bodyPr/>
        <a:lstStyle/>
        <a:p>
          <a:r>
            <a:rPr lang="fr-FR" dirty="0" smtClean="0"/>
            <a:t>1055-1180</a:t>
          </a:r>
          <a:endParaRPr lang="fr-FR" dirty="0"/>
        </a:p>
      </dgm:t>
    </dgm:pt>
    <dgm:pt modelId="{6884C858-578E-F344-A187-9ECEFC0A45BE}" type="parTrans" cxnId="{780C87BB-B6C5-9344-9BEE-151F24B98129}">
      <dgm:prSet/>
      <dgm:spPr/>
      <dgm:t>
        <a:bodyPr/>
        <a:lstStyle/>
        <a:p>
          <a:endParaRPr lang="fr-FR"/>
        </a:p>
      </dgm:t>
    </dgm:pt>
    <dgm:pt modelId="{6DBD26AB-05BF-4B46-B176-424F0353EEEA}" type="sibTrans" cxnId="{780C87BB-B6C5-9344-9BEE-151F24B98129}">
      <dgm:prSet/>
      <dgm:spPr/>
      <dgm:t>
        <a:bodyPr/>
        <a:lstStyle/>
        <a:p>
          <a:endParaRPr lang="fr-FR"/>
        </a:p>
      </dgm:t>
    </dgm:pt>
    <dgm:pt modelId="{8E0F8FC4-1CC0-DC4B-8425-4D9DE45044C3}" type="asst">
      <dgm:prSet/>
      <dgm:spPr/>
      <dgm:t>
        <a:bodyPr/>
        <a:lstStyle/>
        <a:p>
          <a:r>
            <a:rPr lang="fr-FR" dirty="0" smtClean="0"/>
            <a:t>Mamelouks</a:t>
          </a:r>
        </a:p>
        <a:p>
          <a:endParaRPr lang="fr-FR" dirty="0"/>
        </a:p>
      </dgm:t>
    </dgm:pt>
    <dgm:pt modelId="{15E4B73B-82F8-E64D-980F-D16D73E8CD87}" type="parTrans" cxnId="{C231C189-9C93-7C46-AC46-C810F870C430}">
      <dgm:prSet/>
      <dgm:spPr/>
      <dgm:t>
        <a:bodyPr/>
        <a:lstStyle/>
        <a:p>
          <a:endParaRPr lang="fr-FR"/>
        </a:p>
      </dgm:t>
    </dgm:pt>
    <dgm:pt modelId="{BEC1A141-3AC9-4E4B-A9F1-707E04C381D0}" type="sibTrans" cxnId="{C231C189-9C93-7C46-AC46-C810F870C430}">
      <dgm:prSet/>
      <dgm:spPr/>
      <dgm:t>
        <a:bodyPr/>
        <a:lstStyle/>
        <a:p>
          <a:endParaRPr lang="fr-FR"/>
        </a:p>
      </dgm:t>
    </dgm:pt>
    <dgm:pt modelId="{7F2D1139-74A9-B14C-B2D8-070D50D9CCB8}" type="asst">
      <dgm:prSet/>
      <dgm:spPr/>
      <dgm:t>
        <a:bodyPr/>
        <a:lstStyle/>
        <a:p>
          <a:r>
            <a:rPr lang="fr-FR" dirty="0" smtClean="0"/>
            <a:t>Égypte et Syrie</a:t>
          </a:r>
        </a:p>
        <a:p>
          <a:r>
            <a:rPr lang="fr-FR" dirty="0" smtClean="0"/>
            <a:t>(Sunnites)</a:t>
          </a:r>
        </a:p>
        <a:p>
          <a:r>
            <a:rPr lang="fr-FR" dirty="0" smtClean="0"/>
            <a:t>Alliés des Abbassides</a:t>
          </a:r>
          <a:endParaRPr lang="fr-FR" dirty="0"/>
        </a:p>
      </dgm:t>
    </dgm:pt>
    <dgm:pt modelId="{E1BA5A2E-DE35-D743-83D8-1D128BA79CDD}" type="parTrans" cxnId="{2E3EAFBC-0892-7245-AAA3-7058AB0CDF89}">
      <dgm:prSet/>
      <dgm:spPr/>
      <dgm:t>
        <a:bodyPr/>
        <a:lstStyle/>
        <a:p>
          <a:endParaRPr lang="fr-FR"/>
        </a:p>
      </dgm:t>
    </dgm:pt>
    <dgm:pt modelId="{030A3F87-2E5D-7641-81DA-164870ABC5B6}" type="sibTrans" cxnId="{2E3EAFBC-0892-7245-AAA3-7058AB0CDF89}">
      <dgm:prSet/>
      <dgm:spPr/>
      <dgm:t>
        <a:bodyPr/>
        <a:lstStyle/>
        <a:p>
          <a:endParaRPr lang="fr-FR"/>
        </a:p>
      </dgm:t>
    </dgm:pt>
    <dgm:pt modelId="{1F0C5533-AA21-5345-8E3E-3AC5EEFB7A39}" type="asst">
      <dgm:prSet/>
      <dgm:spPr/>
      <dgm:t>
        <a:bodyPr/>
        <a:lstStyle/>
        <a:p>
          <a:r>
            <a:rPr lang="fr-FR" dirty="0" smtClean="0"/>
            <a:t>1260-1517</a:t>
          </a:r>
          <a:endParaRPr lang="fr-FR" dirty="0"/>
        </a:p>
      </dgm:t>
    </dgm:pt>
    <dgm:pt modelId="{DFA673F3-7C12-4547-AFE3-2D921B1B6EB4}" type="parTrans" cxnId="{B17C00A1-D6B7-DB43-B660-3615308D88A4}">
      <dgm:prSet/>
      <dgm:spPr/>
      <dgm:t>
        <a:bodyPr/>
        <a:lstStyle/>
        <a:p>
          <a:endParaRPr lang="fr-FR"/>
        </a:p>
      </dgm:t>
    </dgm:pt>
    <dgm:pt modelId="{8A66E8AA-51E7-DA45-A585-4678CB5EEE2E}" type="sibTrans" cxnId="{B17C00A1-D6B7-DB43-B660-3615308D88A4}">
      <dgm:prSet/>
      <dgm:spPr/>
      <dgm:t>
        <a:bodyPr/>
        <a:lstStyle/>
        <a:p>
          <a:endParaRPr lang="fr-FR"/>
        </a:p>
      </dgm:t>
    </dgm:pt>
    <dgm:pt modelId="{CA359CD0-CAB1-FB46-B12A-A79DF19E3026}" type="asst">
      <dgm:prSet/>
      <dgm:spPr/>
      <dgm:t>
        <a:bodyPr/>
        <a:lstStyle/>
        <a:p>
          <a:r>
            <a:rPr lang="fr-FR" dirty="0" smtClean="0"/>
            <a:t>Ottomans </a:t>
          </a:r>
          <a:endParaRPr lang="fr-FR" dirty="0"/>
        </a:p>
      </dgm:t>
    </dgm:pt>
    <dgm:pt modelId="{5A46FB91-F75C-194F-B63E-7F4D4071FE0A}" type="parTrans" cxnId="{B4882526-120E-2447-9CFA-EC9A4407A8D0}">
      <dgm:prSet/>
      <dgm:spPr/>
      <dgm:t>
        <a:bodyPr/>
        <a:lstStyle/>
        <a:p>
          <a:endParaRPr lang="fr-FR"/>
        </a:p>
      </dgm:t>
    </dgm:pt>
    <dgm:pt modelId="{A86EC46D-CF77-F948-8D03-3314B65FE872}" type="sibTrans" cxnId="{B4882526-120E-2447-9CFA-EC9A4407A8D0}">
      <dgm:prSet/>
      <dgm:spPr/>
      <dgm:t>
        <a:bodyPr/>
        <a:lstStyle/>
        <a:p>
          <a:endParaRPr lang="fr-FR"/>
        </a:p>
      </dgm:t>
    </dgm:pt>
    <dgm:pt modelId="{975DCA4E-FD37-5245-B756-F49C26CA14A8}" type="asst">
      <dgm:prSet/>
      <dgm:spPr/>
      <dgm:t>
        <a:bodyPr/>
        <a:lstStyle/>
        <a:p>
          <a:r>
            <a:rPr lang="fr-FR" dirty="0" smtClean="0"/>
            <a:t>Issue des Seldjoukides (Sunnites)</a:t>
          </a:r>
          <a:endParaRPr lang="fr-FR" dirty="0"/>
        </a:p>
      </dgm:t>
    </dgm:pt>
    <dgm:pt modelId="{9540F83F-0846-7742-84C4-61C1FF7A71B8}" type="parTrans" cxnId="{139904C1-A33C-A24F-8EA0-000A0E615D6C}">
      <dgm:prSet/>
      <dgm:spPr/>
      <dgm:t>
        <a:bodyPr/>
        <a:lstStyle/>
        <a:p>
          <a:endParaRPr lang="fr-FR"/>
        </a:p>
      </dgm:t>
    </dgm:pt>
    <dgm:pt modelId="{BCC2CFD8-B07D-1D46-8C8A-B3B216AC7836}" type="sibTrans" cxnId="{139904C1-A33C-A24F-8EA0-000A0E615D6C}">
      <dgm:prSet/>
      <dgm:spPr/>
      <dgm:t>
        <a:bodyPr/>
        <a:lstStyle/>
        <a:p>
          <a:endParaRPr lang="fr-FR"/>
        </a:p>
      </dgm:t>
    </dgm:pt>
    <dgm:pt modelId="{1F3E69BA-0FDA-8944-973D-632FD7F14B1E}" type="asst">
      <dgm:prSet/>
      <dgm:spPr/>
      <dgm:t>
        <a:bodyPr/>
        <a:lstStyle/>
        <a:p>
          <a:r>
            <a:rPr lang="fr-FR" dirty="0" smtClean="0"/>
            <a:t>1299-1923</a:t>
          </a:r>
          <a:endParaRPr lang="fr-FR" dirty="0"/>
        </a:p>
      </dgm:t>
    </dgm:pt>
    <dgm:pt modelId="{31F03C89-21FC-2B4B-9C64-967F84630976}" type="parTrans" cxnId="{0C43FF41-EC73-494B-846F-597F710A1BFD}">
      <dgm:prSet/>
      <dgm:spPr/>
      <dgm:t>
        <a:bodyPr/>
        <a:lstStyle/>
        <a:p>
          <a:endParaRPr lang="fr-FR"/>
        </a:p>
      </dgm:t>
    </dgm:pt>
    <dgm:pt modelId="{5EFEE11E-6FFF-9341-9CE5-88E4093542F3}" type="sibTrans" cxnId="{0C43FF41-EC73-494B-846F-597F710A1BFD}">
      <dgm:prSet/>
      <dgm:spPr/>
      <dgm:t>
        <a:bodyPr/>
        <a:lstStyle/>
        <a:p>
          <a:endParaRPr lang="fr-FR"/>
        </a:p>
      </dgm:t>
    </dgm:pt>
    <dgm:pt modelId="{F0D9E110-D5C4-364E-A2E8-F32A042429DE}" type="asst">
      <dgm:prSet/>
      <dgm:spPr/>
      <dgm:t>
        <a:bodyPr/>
        <a:lstStyle/>
        <a:p>
          <a:r>
            <a:rPr lang="fr-FR" dirty="0" smtClean="0"/>
            <a:t>Abolition sous </a:t>
          </a:r>
          <a:r>
            <a:rPr lang="fr-FR" dirty="0" err="1" smtClean="0"/>
            <a:t>Ataturk</a:t>
          </a:r>
          <a:endParaRPr lang="fr-FR" dirty="0"/>
        </a:p>
      </dgm:t>
    </dgm:pt>
    <dgm:pt modelId="{A8AE7130-E3A6-954C-9A16-794983CF31C3}" type="parTrans" cxnId="{2EE3E0EC-B6D7-F44B-8422-08ACB157CBC3}">
      <dgm:prSet/>
      <dgm:spPr/>
      <dgm:t>
        <a:bodyPr/>
        <a:lstStyle/>
        <a:p>
          <a:endParaRPr lang="fr-FR"/>
        </a:p>
      </dgm:t>
    </dgm:pt>
    <dgm:pt modelId="{FFE7B606-604A-0443-B922-12D37B6A6951}" type="sibTrans" cxnId="{2EE3E0EC-B6D7-F44B-8422-08ACB157CBC3}">
      <dgm:prSet/>
      <dgm:spPr/>
      <dgm:t>
        <a:bodyPr/>
        <a:lstStyle/>
        <a:p>
          <a:endParaRPr lang="fr-FR"/>
        </a:p>
      </dgm:t>
    </dgm:pt>
    <dgm:pt modelId="{C1954F8E-8B22-AC40-BF38-7EA43B8BD4E9}" type="pres">
      <dgm:prSet presAssocID="{238F41C0-37A4-5942-B02C-257687D0F391}" presName="hierChild1" presStyleCnt="0">
        <dgm:presLayoutVars>
          <dgm:chPref val="1"/>
          <dgm:dir/>
          <dgm:animOne val="branch"/>
          <dgm:animLvl val="lvl"/>
          <dgm:resizeHandles/>
        </dgm:presLayoutVars>
      </dgm:prSet>
      <dgm:spPr/>
      <dgm:t>
        <a:bodyPr/>
        <a:lstStyle/>
        <a:p>
          <a:endParaRPr lang="fr-FR"/>
        </a:p>
      </dgm:t>
    </dgm:pt>
    <dgm:pt modelId="{7A17B32B-8418-184E-AB44-2291C2A70645}" type="pres">
      <dgm:prSet presAssocID="{BF06FDE6-682A-0845-AE1E-9C5EB339492D}" presName="hierRoot1" presStyleCnt="0"/>
      <dgm:spPr/>
    </dgm:pt>
    <dgm:pt modelId="{1415496D-A18F-0A40-9C57-AE0556426D79}" type="pres">
      <dgm:prSet presAssocID="{BF06FDE6-682A-0845-AE1E-9C5EB339492D}" presName="composite" presStyleCnt="0"/>
      <dgm:spPr/>
    </dgm:pt>
    <dgm:pt modelId="{836A9FDC-B16D-F247-A968-17F58E7A0B31}" type="pres">
      <dgm:prSet presAssocID="{BF06FDE6-682A-0845-AE1E-9C5EB339492D}" presName="background" presStyleLbl="node0" presStyleIdx="0" presStyleCnt="1"/>
      <dgm:spPr/>
    </dgm:pt>
    <dgm:pt modelId="{8D118C71-E02A-9549-BE90-4F32408AAA9E}" type="pres">
      <dgm:prSet presAssocID="{BF06FDE6-682A-0845-AE1E-9C5EB339492D}" presName="text" presStyleLbl="fgAcc0" presStyleIdx="0" presStyleCnt="1">
        <dgm:presLayoutVars>
          <dgm:chPref val="3"/>
        </dgm:presLayoutVars>
      </dgm:prSet>
      <dgm:spPr/>
      <dgm:t>
        <a:bodyPr/>
        <a:lstStyle/>
        <a:p>
          <a:endParaRPr lang="fr-FR"/>
        </a:p>
      </dgm:t>
    </dgm:pt>
    <dgm:pt modelId="{616CD611-41A7-FB47-B9AD-F5AEAC03D685}" type="pres">
      <dgm:prSet presAssocID="{BF06FDE6-682A-0845-AE1E-9C5EB339492D}" presName="hierChild2" presStyleCnt="0"/>
      <dgm:spPr/>
    </dgm:pt>
    <dgm:pt modelId="{1A40947E-D580-694D-93AC-E463753B7E9B}" type="pres">
      <dgm:prSet presAssocID="{EE449CB3-D47D-EB41-83BF-8C08B4655794}" presName="Name10" presStyleLbl="parChTrans1D2" presStyleIdx="0" presStyleCnt="6"/>
      <dgm:spPr/>
      <dgm:t>
        <a:bodyPr/>
        <a:lstStyle/>
        <a:p>
          <a:endParaRPr lang="fr-FR"/>
        </a:p>
      </dgm:t>
    </dgm:pt>
    <dgm:pt modelId="{7EE856C0-9A99-5748-A28E-090B5F4676D8}" type="pres">
      <dgm:prSet presAssocID="{6925A864-B22C-0149-A7AB-C568B49E5CDC}" presName="hierRoot2" presStyleCnt="0"/>
      <dgm:spPr/>
    </dgm:pt>
    <dgm:pt modelId="{A5834BF0-1DBB-7342-8D45-7603A1BD9F7F}" type="pres">
      <dgm:prSet presAssocID="{6925A864-B22C-0149-A7AB-C568B49E5CDC}" presName="composite2" presStyleCnt="0"/>
      <dgm:spPr/>
    </dgm:pt>
    <dgm:pt modelId="{80BC53AC-064F-7A4A-9AF5-E6E06EE93BDC}" type="pres">
      <dgm:prSet presAssocID="{6925A864-B22C-0149-A7AB-C568B49E5CDC}" presName="background2" presStyleLbl="node2" presStyleIdx="0" presStyleCnt="2"/>
      <dgm:spPr/>
    </dgm:pt>
    <dgm:pt modelId="{7382041E-D428-9041-B475-03B3DFABCE47}" type="pres">
      <dgm:prSet presAssocID="{6925A864-B22C-0149-A7AB-C568B49E5CDC}" presName="text2" presStyleLbl="fgAcc2" presStyleIdx="0" presStyleCnt="6">
        <dgm:presLayoutVars>
          <dgm:chPref val="3"/>
        </dgm:presLayoutVars>
      </dgm:prSet>
      <dgm:spPr/>
      <dgm:t>
        <a:bodyPr/>
        <a:lstStyle/>
        <a:p>
          <a:endParaRPr lang="fr-FR"/>
        </a:p>
      </dgm:t>
    </dgm:pt>
    <dgm:pt modelId="{1F0BA2F7-2815-D74F-B752-2C5911C0DBF3}" type="pres">
      <dgm:prSet presAssocID="{6925A864-B22C-0149-A7AB-C568B49E5CDC}" presName="hierChild3" presStyleCnt="0"/>
      <dgm:spPr/>
    </dgm:pt>
    <dgm:pt modelId="{E4D3A837-6C83-B843-B25E-450707EFB985}" type="pres">
      <dgm:prSet presAssocID="{B9BD5C48-B029-2B49-AC5F-9B8ECFF1CDA5}" presName="Name17" presStyleLbl="parChTrans1D3" presStyleIdx="0" presStyleCnt="7"/>
      <dgm:spPr/>
      <dgm:t>
        <a:bodyPr/>
        <a:lstStyle/>
        <a:p>
          <a:endParaRPr lang="fr-FR"/>
        </a:p>
      </dgm:t>
    </dgm:pt>
    <dgm:pt modelId="{095164D0-5C16-6D48-9ED9-DE0E0A8267E2}" type="pres">
      <dgm:prSet presAssocID="{BE42385A-A31E-1346-9378-926C22CE42BB}" presName="hierRoot3" presStyleCnt="0"/>
      <dgm:spPr/>
    </dgm:pt>
    <dgm:pt modelId="{20CDB67D-CE1C-0B42-AF23-1B95481F0627}" type="pres">
      <dgm:prSet presAssocID="{BE42385A-A31E-1346-9378-926C22CE42BB}" presName="composite3" presStyleCnt="0"/>
      <dgm:spPr/>
    </dgm:pt>
    <dgm:pt modelId="{A86C67F7-120E-614F-A569-0C3A341482A9}" type="pres">
      <dgm:prSet presAssocID="{BE42385A-A31E-1346-9378-926C22CE42BB}" presName="background3" presStyleLbl="asst2" presStyleIdx="0" presStyleCnt="5"/>
      <dgm:spPr/>
    </dgm:pt>
    <dgm:pt modelId="{F5DC136B-5749-0045-9B4F-3A274567728D}" type="pres">
      <dgm:prSet presAssocID="{BE42385A-A31E-1346-9378-926C22CE42BB}" presName="text3" presStyleLbl="fgAcc3" presStyleIdx="0" presStyleCnt="7">
        <dgm:presLayoutVars>
          <dgm:chPref val="3"/>
        </dgm:presLayoutVars>
      </dgm:prSet>
      <dgm:spPr/>
      <dgm:t>
        <a:bodyPr/>
        <a:lstStyle/>
        <a:p>
          <a:endParaRPr lang="fr-FR"/>
        </a:p>
      </dgm:t>
    </dgm:pt>
    <dgm:pt modelId="{499516AB-3F07-3A4B-A726-7094FD458282}" type="pres">
      <dgm:prSet presAssocID="{BE42385A-A31E-1346-9378-926C22CE42BB}" presName="hierChild4" presStyleCnt="0"/>
      <dgm:spPr/>
    </dgm:pt>
    <dgm:pt modelId="{A552AA28-00D3-3B4B-AEB3-0497F3181DBE}" type="pres">
      <dgm:prSet presAssocID="{2D9C36E6-5631-194A-A21D-16BB2DA40250}" presName="Name23" presStyleLbl="parChTrans1D4" presStyleIdx="0" presStyleCnt="12"/>
      <dgm:spPr/>
      <dgm:t>
        <a:bodyPr/>
        <a:lstStyle/>
        <a:p>
          <a:endParaRPr lang="fr-FR"/>
        </a:p>
      </dgm:t>
    </dgm:pt>
    <dgm:pt modelId="{62EFAB1A-92FB-FB4B-87E5-EF9EB50C222D}" type="pres">
      <dgm:prSet presAssocID="{78696A40-6A7D-7A42-AE62-4B30D611AA28}" presName="hierRoot4" presStyleCnt="0"/>
      <dgm:spPr/>
    </dgm:pt>
    <dgm:pt modelId="{E03C913A-502B-D041-81E0-FDDA9E15B805}" type="pres">
      <dgm:prSet presAssocID="{78696A40-6A7D-7A42-AE62-4B30D611AA28}" presName="composite4" presStyleCnt="0"/>
      <dgm:spPr/>
    </dgm:pt>
    <dgm:pt modelId="{2AB4CF5A-BE48-B44C-884E-42310FE4D0E8}" type="pres">
      <dgm:prSet presAssocID="{78696A40-6A7D-7A42-AE62-4B30D611AA28}" presName="background4" presStyleLbl="node4" presStyleIdx="0" presStyleCnt="2"/>
      <dgm:spPr/>
    </dgm:pt>
    <dgm:pt modelId="{14591680-9247-914C-976E-D97B4FBFDF95}" type="pres">
      <dgm:prSet presAssocID="{78696A40-6A7D-7A42-AE62-4B30D611AA28}" presName="text4" presStyleLbl="fgAcc4" presStyleIdx="0" presStyleCnt="12">
        <dgm:presLayoutVars>
          <dgm:chPref val="3"/>
        </dgm:presLayoutVars>
      </dgm:prSet>
      <dgm:spPr/>
      <dgm:t>
        <a:bodyPr/>
        <a:lstStyle/>
        <a:p>
          <a:endParaRPr lang="fr-FR"/>
        </a:p>
      </dgm:t>
    </dgm:pt>
    <dgm:pt modelId="{822DF1A7-BCCF-5149-B925-5EAD5FC5A03F}" type="pres">
      <dgm:prSet presAssocID="{78696A40-6A7D-7A42-AE62-4B30D611AA28}" presName="hierChild5" presStyleCnt="0"/>
      <dgm:spPr/>
    </dgm:pt>
    <dgm:pt modelId="{19A8ED18-5220-0C4C-8CF7-2D9B0418D868}" type="pres">
      <dgm:prSet presAssocID="{736E179B-4311-DC49-98B0-8777DF3AD17C}" presName="Name17" presStyleLbl="parChTrans1D3" presStyleIdx="1" presStyleCnt="7"/>
      <dgm:spPr/>
      <dgm:t>
        <a:bodyPr/>
        <a:lstStyle/>
        <a:p>
          <a:endParaRPr lang="fr-FR"/>
        </a:p>
      </dgm:t>
    </dgm:pt>
    <dgm:pt modelId="{37C26C6C-84FC-DD4D-A428-3676AA10F049}" type="pres">
      <dgm:prSet presAssocID="{F36BF3AE-6FCF-784C-9CFE-FF0FB6ACA993}" presName="hierRoot3" presStyleCnt="0"/>
      <dgm:spPr/>
    </dgm:pt>
    <dgm:pt modelId="{855B8A74-C8C3-F34A-A7C7-D688A66D5D0A}" type="pres">
      <dgm:prSet presAssocID="{F36BF3AE-6FCF-784C-9CFE-FF0FB6ACA993}" presName="composite3" presStyleCnt="0"/>
      <dgm:spPr/>
    </dgm:pt>
    <dgm:pt modelId="{2F7BD9AA-0310-C540-9C30-7BC560CB5E45}" type="pres">
      <dgm:prSet presAssocID="{F36BF3AE-6FCF-784C-9CFE-FF0FB6ACA993}" presName="background3" presStyleLbl="node3" presStyleIdx="0" presStyleCnt="1"/>
      <dgm:spPr/>
    </dgm:pt>
    <dgm:pt modelId="{FACC4A0F-A1B5-464D-91D2-7FB2FBCF034A}" type="pres">
      <dgm:prSet presAssocID="{F36BF3AE-6FCF-784C-9CFE-FF0FB6ACA993}" presName="text3" presStyleLbl="fgAcc3" presStyleIdx="1" presStyleCnt="7">
        <dgm:presLayoutVars>
          <dgm:chPref val="3"/>
        </dgm:presLayoutVars>
      </dgm:prSet>
      <dgm:spPr/>
      <dgm:t>
        <a:bodyPr/>
        <a:lstStyle/>
        <a:p>
          <a:endParaRPr lang="fr-FR"/>
        </a:p>
      </dgm:t>
    </dgm:pt>
    <dgm:pt modelId="{C8272EAA-26D7-1945-99BE-A222C3ACF565}" type="pres">
      <dgm:prSet presAssocID="{F36BF3AE-6FCF-784C-9CFE-FF0FB6ACA993}" presName="hierChild4" presStyleCnt="0"/>
      <dgm:spPr/>
    </dgm:pt>
    <dgm:pt modelId="{36304EE6-DDC4-2E4F-A622-F6CFBCB6BC96}" type="pres">
      <dgm:prSet presAssocID="{A6E8E5C0-CEF7-9D4C-B54F-69B34846953F}" presName="Name23" presStyleLbl="parChTrans1D4" presStyleIdx="1" presStyleCnt="12"/>
      <dgm:spPr/>
      <dgm:t>
        <a:bodyPr/>
        <a:lstStyle/>
        <a:p>
          <a:endParaRPr lang="fr-FR"/>
        </a:p>
      </dgm:t>
    </dgm:pt>
    <dgm:pt modelId="{177A0F5C-90DF-224C-8CB3-A7AB98EFD56A}" type="pres">
      <dgm:prSet presAssocID="{09931D34-674D-C747-946A-424079DC9670}" presName="hierRoot4" presStyleCnt="0"/>
      <dgm:spPr/>
    </dgm:pt>
    <dgm:pt modelId="{101B2CE9-B7CB-0E4B-82E3-95F6257E67B0}" type="pres">
      <dgm:prSet presAssocID="{09931D34-674D-C747-946A-424079DC9670}" presName="composite4" presStyleCnt="0"/>
      <dgm:spPr/>
    </dgm:pt>
    <dgm:pt modelId="{199DBA36-F601-1549-B534-78861C176224}" type="pres">
      <dgm:prSet presAssocID="{09931D34-674D-C747-946A-424079DC9670}" presName="background4" presStyleLbl="node4" presStyleIdx="1" presStyleCnt="2"/>
      <dgm:spPr/>
    </dgm:pt>
    <dgm:pt modelId="{654DC664-2B24-5A42-B8E8-792C965484AD}" type="pres">
      <dgm:prSet presAssocID="{09931D34-674D-C747-946A-424079DC9670}" presName="text4" presStyleLbl="fgAcc4" presStyleIdx="1" presStyleCnt="12">
        <dgm:presLayoutVars>
          <dgm:chPref val="3"/>
        </dgm:presLayoutVars>
      </dgm:prSet>
      <dgm:spPr/>
      <dgm:t>
        <a:bodyPr/>
        <a:lstStyle/>
        <a:p>
          <a:endParaRPr lang="fr-FR"/>
        </a:p>
      </dgm:t>
    </dgm:pt>
    <dgm:pt modelId="{34894B06-C21B-5947-8A9A-1CC429A4C670}" type="pres">
      <dgm:prSet presAssocID="{09931D34-674D-C747-946A-424079DC9670}" presName="hierChild5" presStyleCnt="0"/>
      <dgm:spPr/>
    </dgm:pt>
    <dgm:pt modelId="{97FCADDD-07DF-A645-B035-66D762551DB5}" type="pres">
      <dgm:prSet presAssocID="{88173FEE-E138-5142-AEB7-58D18007760D}" presName="Name10" presStyleLbl="parChTrans1D2" presStyleIdx="1" presStyleCnt="6"/>
      <dgm:spPr/>
      <dgm:t>
        <a:bodyPr/>
        <a:lstStyle/>
        <a:p>
          <a:endParaRPr lang="fr-FR"/>
        </a:p>
      </dgm:t>
    </dgm:pt>
    <dgm:pt modelId="{76554A8A-A78C-1D46-8FDB-40545BB809B7}" type="pres">
      <dgm:prSet presAssocID="{498430FA-3C1F-0C48-96E7-93B364D1A979}" presName="hierRoot2" presStyleCnt="0"/>
      <dgm:spPr/>
    </dgm:pt>
    <dgm:pt modelId="{7089F4D5-427C-0A43-8699-F0B6E4C5EDBE}" type="pres">
      <dgm:prSet presAssocID="{498430FA-3C1F-0C48-96E7-93B364D1A979}" presName="composite2" presStyleCnt="0"/>
      <dgm:spPr/>
    </dgm:pt>
    <dgm:pt modelId="{77C9C7BF-BB9D-4945-B190-06DDB0CA5C58}" type="pres">
      <dgm:prSet presAssocID="{498430FA-3C1F-0C48-96E7-93B364D1A979}" presName="background2" presStyleLbl="node2" presStyleIdx="1" presStyleCnt="2"/>
      <dgm:spPr/>
    </dgm:pt>
    <dgm:pt modelId="{49E53C7F-39A2-614F-89D6-DD7E37B4237B}" type="pres">
      <dgm:prSet presAssocID="{498430FA-3C1F-0C48-96E7-93B364D1A979}" presName="text2" presStyleLbl="fgAcc2" presStyleIdx="1" presStyleCnt="6">
        <dgm:presLayoutVars>
          <dgm:chPref val="3"/>
        </dgm:presLayoutVars>
      </dgm:prSet>
      <dgm:spPr/>
      <dgm:t>
        <a:bodyPr/>
        <a:lstStyle/>
        <a:p>
          <a:endParaRPr lang="fr-FR"/>
        </a:p>
      </dgm:t>
    </dgm:pt>
    <dgm:pt modelId="{B4A26B50-DC28-A944-822F-E67DD64CD97F}" type="pres">
      <dgm:prSet presAssocID="{498430FA-3C1F-0C48-96E7-93B364D1A979}" presName="hierChild3" presStyleCnt="0"/>
      <dgm:spPr/>
    </dgm:pt>
    <dgm:pt modelId="{F62A0674-3A3F-604D-A9B6-235C07B896A8}" type="pres">
      <dgm:prSet presAssocID="{EAB16FC3-BA02-B94C-AFFD-F894118DB643}" presName="Name17" presStyleLbl="parChTrans1D3" presStyleIdx="2" presStyleCnt="7"/>
      <dgm:spPr/>
      <dgm:t>
        <a:bodyPr/>
        <a:lstStyle/>
        <a:p>
          <a:endParaRPr lang="fr-FR"/>
        </a:p>
      </dgm:t>
    </dgm:pt>
    <dgm:pt modelId="{D560BB38-3D19-8546-9F98-53B656BC5D46}" type="pres">
      <dgm:prSet presAssocID="{DEE070C3-3F71-C34C-9977-55452089F070}" presName="hierRoot3" presStyleCnt="0"/>
      <dgm:spPr/>
    </dgm:pt>
    <dgm:pt modelId="{9E457002-9B4B-5C4E-BF16-0CDA3FB276D4}" type="pres">
      <dgm:prSet presAssocID="{DEE070C3-3F71-C34C-9977-55452089F070}" presName="composite3" presStyleCnt="0"/>
      <dgm:spPr/>
    </dgm:pt>
    <dgm:pt modelId="{27477915-ECF8-FC46-B7BE-C78A90E8222A}" type="pres">
      <dgm:prSet presAssocID="{DEE070C3-3F71-C34C-9977-55452089F070}" presName="background3" presStyleLbl="asst2" presStyleIdx="1" presStyleCnt="5"/>
      <dgm:spPr/>
    </dgm:pt>
    <dgm:pt modelId="{4E4DD4BF-B950-B944-859C-60FA4ED7C0B1}" type="pres">
      <dgm:prSet presAssocID="{DEE070C3-3F71-C34C-9977-55452089F070}" presName="text3" presStyleLbl="fgAcc3" presStyleIdx="2" presStyleCnt="7">
        <dgm:presLayoutVars>
          <dgm:chPref val="3"/>
        </dgm:presLayoutVars>
      </dgm:prSet>
      <dgm:spPr/>
      <dgm:t>
        <a:bodyPr/>
        <a:lstStyle/>
        <a:p>
          <a:endParaRPr lang="fr-FR"/>
        </a:p>
      </dgm:t>
    </dgm:pt>
    <dgm:pt modelId="{DCA3EF0A-3FC2-5E4E-8CAF-390B04DE3C99}" type="pres">
      <dgm:prSet presAssocID="{DEE070C3-3F71-C34C-9977-55452089F070}" presName="hierChild4" presStyleCnt="0"/>
      <dgm:spPr/>
    </dgm:pt>
    <dgm:pt modelId="{D763115B-E79E-1540-8355-08BCAF0E33B5}" type="pres">
      <dgm:prSet presAssocID="{3C589400-AB4F-054E-8AF5-C2F36585C5AE}" presName="Name23" presStyleLbl="parChTrans1D4" presStyleIdx="2" presStyleCnt="12"/>
      <dgm:spPr/>
      <dgm:t>
        <a:bodyPr/>
        <a:lstStyle/>
        <a:p>
          <a:endParaRPr lang="fr-FR"/>
        </a:p>
      </dgm:t>
    </dgm:pt>
    <dgm:pt modelId="{A094F5A6-4342-E44D-9CA1-F35813D14DD6}" type="pres">
      <dgm:prSet presAssocID="{6E02E3E6-B9F2-F444-9ED9-C0078B87168F}" presName="hierRoot4" presStyleCnt="0"/>
      <dgm:spPr/>
    </dgm:pt>
    <dgm:pt modelId="{A0F5B768-8203-4F4E-9FAF-484DC7F5648B}" type="pres">
      <dgm:prSet presAssocID="{6E02E3E6-B9F2-F444-9ED9-C0078B87168F}" presName="composite4" presStyleCnt="0"/>
      <dgm:spPr/>
    </dgm:pt>
    <dgm:pt modelId="{225A041F-ADC6-1743-A725-D6C34B68FBEA}" type="pres">
      <dgm:prSet presAssocID="{6E02E3E6-B9F2-F444-9ED9-C0078B87168F}" presName="background4" presStyleLbl="asst2" presStyleIdx="2" presStyleCnt="5"/>
      <dgm:spPr/>
    </dgm:pt>
    <dgm:pt modelId="{6378EDA9-BF34-BE42-9926-068C5EA62EED}" type="pres">
      <dgm:prSet presAssocID="{6E02E3E6-B9F2-F444-9ED9-C0078B87168F}" presName="text4" presStyleLbl="fgAcc4" presStyleIdx="2" presStyleCnt="12">
        <dgm:presLayoutVars>
          <dgm:chPref val="3"/>
        </dgm:presLayoutVars>
      </dgm:prSet>
      <dgm:spPr/>
      <dgm:t>
        <a:bodyPr/>
        <a:lstStyle/>
        <a:p>
          <a:endParaRPr lang="fr-FR"/>
        </a:p>
      </dgm:t>
    </dgm:pt>
    <dgm:pt modelId="{616FBE29-ADDA-3F4A-BB4D-0AE51F30AB16}" type="pres">
      <dgm:prSet presAssocID="{6E02E3E6-B9F2-F444-9ED9-C0078B87168F}" presName="hierChild5" presStyleCnt="0"/>
      <dgm:spPr/>
    </dgm:pt>
    <dgm:pt modelId="{F449EB8C-67FF-1B49-B83E-55B2D0C01ECE}" type="pres">
      <dgm:prSet presAssocID="{39590460-B4C5-0E47-AC6C-578F4DC6410F}" presName="Name23" presStyleLbl="parChTrans1D4" presStyleIdx="3" presStyleCnt="12"/>
      <dgm:spPr/>
      <dgm:t>
        <a:bodyPr/>
        <a:lstStyle/>
        <a:p>
          <a:endParaRPr lang="fr-FR"/>
        </a:p>
      </dgm:t>
    </dgm:pt>
    <dgm:pt modelId="{1CCB7331-5047-E249-8B61-7CD21885FA13}" type="pres">
      <dgm:prSet presAssocID="{0F8925ED-E37A-844F-8BF0-8EF963A7196C}" presName="hierRoot4" presStyleCnt="0"/>
      <dgm:spPr/>
    </dgm:pt>
    <dgm:pt modelId="{F0CDEA7D-7D43-0043-BA95-37F6DD057D27}" type="pres">
      <dgm:prSet presAssocID="{0F8925ED-E37A-844F-8BF0-8EF963A7196C}" presName="composite4" presStyleCnt="0"/>
      <dgm:spPr/>
    </dgm:pt>
    <dgm:pt modelId="{DA1374DE-AF0E-F24E-A153-7ECE20097A9F}" type="pres">
      <dgm:prSet presAssocID="{0F8925ED-E37A-844F-8BF0-8EF963A7196C}" presName="background4" presStyleLbl="asst2" presStyleIdx="3" presStyleCnt="5"/>
      <dgm:spPr/>
    </dgm:pt>
    <dgm:pt modelId="{D61CDCC3-97BA-784B-B541-BF9483B1BE3B}" type="pres">
      <dgm:prSet presAssocID="{0F8925ED-E37A-844F-8BF0-8EF963A7196C}" presName="text4" presStyleLbl="fgAcc4" presStyleIdx="3" presStyleCnt="12">
        <dgm:presLayoutVars>
          <dgm:chPref val="3"/>
        </dgm:presLayoutVars>
      </dgm:prSet>
      <dgm:spPr/>
      <dgm:t>
        <a:bodyPr/>
        <a:lstStyle/>
        <a:p>
          <a:endParaRPr lang="fr-FR"/>
        </a:p>
      </dgm:t>
    </dgm:pt>
    <dgm:pt modelId="{B140E2C7-8841-E84F-B502-52B7C4251AE1}" type="pres">
      <dgm:prSet presAssocID="{0F8925ED-E37A-844F-8BF0-8EF963A7196C}" presName="hierChild5" presStyleCnt="0"/>
      <dgm:spPr/>
    </dgm:pt>
    <dgm:pt modelId="{151590F4-3CA9-3746-8583-13652C0822EF}" type="pres">
      <dgm:prSet presAssocID="{E685C304-34E3-F049-A3F9-201A3F7E1B2B}" presName="Name23" presStyleLbl="parChTrans1D4" presStyleIdx="4" presStyleCnt="12"/>
      <dgm:spPr/>
      <dgm:t>
        <a:bodyPr/>
        <a:lstStyle/>
        <a:p>
          <a:endParaRPr lang="fr-FR"/>
        </a:p>
      </dgm:t>
    </dgm:pt>
    <dgm:pt modelId="{BBF1BDB1-AB6C-1143-8960-774A1D880148}" type="pres">
      <dgm:prSet presAssocID="{0E92CF38-64EB-B842-9CB5-A37C5C123051}" presName="hierRoot4" presStyleCnt="0"/>
      <dgm:spPr/>
    </dgm:pt>
    <dgm:pt modelId="{2965B8A0-88EA-CD49-8363-808B50B49A4F}" type="pres">
      <dgm:prSet presAssocID="{0E92CF38-64EB-B842-9CB5-A37C5C123051}" presName="composite4" presStyleCnt="0"/>
      <dgm:spPr/>
    </dgm:pt>
    <dgm:pt modelId="{F8D01A42-67F9-9A40-9172-D6A667288D6B}" type="pres">
      <dgm:prSet presAssocID="{0E92CF38-64EB-B842-9CB5-A37C5C123051}" presName="background4" presStyleLbl="asst2" presStyleIdx="4" presStyleCnt="5"/>
      <dgm:spPr/>
    </dgm:pt>
    <dgm:pt modelId="{C7118230-9A0F-2741-9BA0-44BF5DF46F5A}" type="pres">
      <dgm:prSet presAssocID="{0E92CF38-64EB-B842-9CB5-A37C5C123051}" presName="text4" presStyleLbl="fgAcc4" presStyleIdx="4" presStyleCnt="12">
        <dgm:presLayoutVars>
          <dgm:chPref val="3"/>
        </dgm:presLayoutVars>
      </dgm:prSet>
      <dgm:spPr/>
      <dgm:t>
        <a:bodyPr/>
        <a:lstStyle/>
        <a:p>
          <a:endParaRPr lang="fr-FR"/>
        </a:p>
      </dgm:t>
    </dgm:pt>
    <dgm:pt modelId="{3AB01B0F-063D-1B44-915D-697815E19066}" type="pres">
      <dgm:prSet presAssocID="{0E92CF38-64EB-B842-9CB5-A37C5C123051}" presName="hierChild5" presStyleCnt="0"/>
      <dgm:spPr/>
    </dgm:pt>
    <dgm:pt modelId="{750A9D05-6C54-D84D-A293-5C682266E5F1}" type="pres">
      <dgm:prSet presAssocID="{3E659D87-DE9A-4548-BCD5-ED6E8CA01CCA}" presName="Name10" presStyleLbl="parChTrans1D2" presStyleIdx="2" presStyleCnt="6"/>
      <dgm:spPr/>
      <dgm:t>
        <a:bodyPr/>
        <a:lstStyle/>
        <a:p>
          <a:endParaRPr lang="fr-FR"/>
        </a:p>
      </dgm:t>
    </dgm:pt>
    <dgm:pt modelId="{ECF16A30-1D18-844A-A5F5-55BF8E0D7C13}" type="pres">
      <dgm:prSet presAssocID="{C7774A3B-97AF-2146-BF95-9E222F312CC2}" presName="hierRoot2" presStyleCnt="0"/>
      <dgm:spPr/>
    </dgm:pt>
    <dgm:pt modelId="{1658BA23-FEC3-EF4F-9A68-0B5BF05763E4}" type="pres">
      <dgm:prSet presAssocID="{C7774A3B-97AF-2146-BF95-9E222F312CC2}" presName="composite2" presStyleCnt="0"/>
      <dgm:spPr/>
    </dgm:pt>
    <dgm:pt modelId="{5EADD5DB-42C5-284E-92BD-6BCDAC59EEAC}" type="pres">
      <dgm:prSet presAssocID="{C7774A3B-97AF-2146-BF95-9E222F312CC2}" presName="background2" presStyleLbl="asst1" presStyleIdx="0" presStyleCnt="15"/>
      <dgm:spPr/>
    </dgm:pt>
    <dgm:pt modelId="{E8222FBA-C2F7-BC45-A630-83F531B2D98D}" type="pres">
      <dgm:prSet presAssocID="{C7774A3B-97AF-2146-BF95-9E222F312CC2}" presName="text2" presStyleLbl="fgAcc2" presStyleIdx="2" presStyleCnt="6">
        <dgm:presLayoutVars>
          <dgm:chPref val="3"/>
        </dgm:presLayoutVars>
      </dgm:prSet>
      <dgm:spPr/>
      <dgm:t>
        <a:bodyPr/>
        <a:lstStyle/>
        <a:p>
          <a:endParaRPr lang="fr-FR"/>
        </a:p>
      </dgm:t>
    </dgm:pt>
    <dgm:pt modelId="{C91DA5DD-C980-4E40-844D-B424073305AA}" type="pres">
      <dgm:prSet presAssocID="{C7774A3B-97AF-2146-BF95-9E222F312CC2}" presName="hierChild3" presStyleCnt="0"/>
      <dgm:spPr/>
    </dgm:pt>
    <dgm:pt modelId="{8AFF60F2-DAB0-A247-BDF5-3228AE0B99EB}" type="pres">
      <dgm:prSet presAssocID="{3526731C-0C3B-C04D-AFEE-A3C3C2868D24}" presName="Name17" presStyleLbl="parChTrans1D3" presStyleIdx="3" presStyleCnt="7"/>
      <dgm:spPr/>
      <dgm:t>
        <a:bodyPr/>
        <a:lstStyle/>
        <a:p>
          <a:endParaRPr lang="fr-FR"/>
        </a:p>
      </dgm:t>
    </dgm:pt>
    <dgm:pt modelId="{11C707F3-34AC-CB43-A4DF-391B76A21A5C}" type="pres">
      <dgm:prSet presAssocID="{A2795AAB-729A-0343-8B0C-7047CD8DE7D3}" presName="hierRoot3" presStyleCnt="0"/>
      <dgm:spPr/>
    </dgm:pt>
    <dgm:pt modelId="{3A44D0D3-ECDC-5149-806A-8A93B53592B5}" type="pres">
      <dgm:prSet presAssocID="{A2795AAB-729A-0343-8B0C-7047CD8DE7D3}" presName="composite3" presStyleCnt="0"/>
      <dgm:spPr/>
    </dgm:pt>
    <dgm:pt modelId="{75A3A61E-9E02-6E4A-8154-04DCCF37D25F}" type="pres">
      <dgm:prSet presAssocID="{A2795AAB-729A-0343-8B0C-7047CD8DE7D3}" presName="background3" presStyleLbl="asst1" presStyleIdx="1" presStyleCnt="15"/>
      <dgm:spPr/>
    </dgm:pt>
    <dgm:pt modelId="{9FE59140-3EAB-9F4D-B0F4-4B7717536070}" type="pres">
      <dgm:prSet presAssocID="{A2795AAB-729A-0343-8B0C-7047CD8DE7D3}" presName="text3" presStyleLbl="fgAcc3" presStyleIdx="3" presStyleCnt="7">
        <dgm:presLayoutVars>
          <dgm:chPref val="3"/>
        </dgm:presLayoutVars>
      </dgm:prSet>
      <dgm:spPr/>
      <dgm:t>
        <a:bodyPr/>
        <a:lstStyle/>
        <a:p>
          <a:endParaRPr lang="fr-FR"/>
        </a:p>
      </dgm:t>
    </dgm:pt>
    <dgm:pt modelId="{E81FDB0D-8470-454F-A88C-F76D7ED3378D}" type="pres">
      <dgm:prSet presAssocID="{A2795AAB-729A-0343-8B0C-7047CD8DE7D3}" presName="hierChild4" presStyleCnt="0"/>
      <dgm:spPr/>
    </dgm:pt>
    <dgm:pt modelId="{5C272984-47A0-AB45-9080-F91CEBF487B7}" type="pres">
      <dgm:prSet presAssocID="{7D10FEDA-98B2-8641-8E76-765F75D510A1}" presName="Name23" presStyleLbl="parChTrans1D4" presStyleIdx="5" presStyleCnt="12"/>
      <dgm:spPr/>
      <dgm:t>
        <a:bodyPr/>
        <a:lstStyle/>
        <a:p>
          <a:endParaRPr lang="fr-FR"/>
        </a:p>
      </dgm:t>
    </dgm:pt>
    <dgm:pt modelId="{4333AA1E-A6E7-2745-BA23-82AADFAD4EAD}" type="pres">
      <dgm:prSet presAssocID="{79348280-C23A-E840-AADE-A0CB5D5C4C71}" presName="hierRoot4" presStyleCnt="0"/>
      <dgm:spPr/>
    </dgm:pt>
    <dgm:pt modelId="{58022520-771B-2343-97FA-7E6DA9BB65B5}" type="pres">
      <dgm:prSet presAssocID="{79348280-C23A-E840-AADE-A0CB5D5C4C71}" presName="composite4" presStyleCnt="0"/>
      <dgm:spPr/>
    </dgm:pt>
    <dgm:pt modelId="{D5B29B25-7C36-2348-AE03-CBC81093B764}" type="pres">
      <dgm:prSet presAssocID="{79348280-C23A-E840-AADE-A0CB5D5C4C71}" presName="background4" presStyleLbl="asst1" presStyleIdx="2" presStyleCnt="15"/>
      <dgm:spPr/>
    </dgm:pt>
    <dgm:pt modelId="{7783E4EC-6B15-A84D-9D25-87E1903E296F}" type="pres">
      <dgm:prSet presAssocID="{79348280-C23A-E840-AADE-A0CB5D5C4C71}" presName="text4" presStyleLbl="fgAcc4" presStyleIdx="5" presStyleCnt="12">
        <dgm:presLayoutVars>
          <dgm:chPref val="3"/>
        </dgm:presLayoutVars>
      </dgm:prSet>
      <dgm:spPr/>
      <dgm:t>
        <a:bodyPr/>
        <a:lstStyle/>
        <a:p>
          <a:endParaRPr lang="fr-FR"/>
        </a:p>
      </dgm:t>
    </dgm:pt>
    <dgm:pt modelId="{B8A24620-F791-924B-BEDA-5122C72C337E}" type="pres">
      <dgm:prSet presAssocID="{79348280-C23A-E840-AADE-A0CB5D5C4C71}" presName="hierChild5" presStyleCnt="0"/>
      <dgm:spPr/>
    </dgm:pt>
    <dgm:pt modelId="{B8051D66-0D3D-5340-918D-A8557EF30F61}" type="pres">
      <dgm:prSet presAssocID="{0FD34D6B-EB74-FC4C-8019-211E2F96CF2C}" presName="Name23" presStyleLbl="parChTrans1D4" presStyleIdx="6" presStyleCnt="12"/>
      <dgm:spPr/>
      <dgm:t>
        <a:bodyPr/>
        <a:lstStyle/>
        <a:p>
          <a:endParaRPr lang="fr-FR"/>
        </a:p>
      </dgm:t>
    </dgm:pt>
    <dgm:pt modelId="{50205A52-2B6C-6948-8717-8F491A59E83E}" type="pres">
      <dgm:prSet presAssocID="{0C79402B-E439-844C-9770-10423F604C81}" presName="hierRoot4" presStyleCnt="0"/>
      <dgm:spPr/>
    </dgm:pt>
    <dgm:pt modelId="{47F060AD-D5AF-264A-8F8E-85F7D4394AA0}" type="pres">
      <dgm:prSet presAssocID="{0C79402B-E439-844C-9770-10423F604C81}" presName="composite4" presStyleCnt="0"/>
      <dgm:spPr/>
    </dgm:pt>
    <dgm:pt modelId="{6B59DA80-ADDE-6045-81C8-3565A3A4B631}" type="pres">
      <dgm:prSet presAssocID="{0C79402B-E439-844C-9770-10423F604C81}" presName="background4" presStyleLbl="asst1" presStyleIdx="3" presStyleCnt="15"/>
      <dgm:spPr/>
    </dgm:pt>
    <dgm:pt modelId="{7740F39F-6D78-D047-9974-5080DEA4A631}" type="pres">
      <dgm:prSet presAssocID="{0C79402B-E439-844C-9770-10423F604C81}" presName="text4" presStyleLbl="fgAcc4" presStyleIdx="6" presStyleCnt="12">
        <dgm:presLayoutVars>
          <dgm:chPref val="3"/>
        </dgm:presLayoutVars>
      </dgm:prSet>
      <dgm:spPr/>
      <dgm:t>
        <a:bodyPr/>
        <a:lstStyle/>
        <a:p>
          <a:endParaRPr lang="fr-FR"/>
        </a:p>
      </dgm:t>
    </dgm:pt>
    <dgm:pt modelId="{3A1CFDDE-51C3-D842-9CAF-C283C7063E94}" type="pres">
      <dgm:prSet presAssocID="{0C79402B-E439-844C-9770-10423F604C81}" presName="hierChild5" presStyleCnt="0"/>
      <dgm:spPr/>
    </dgm:pt>
    <dgm:pt modelId="{98ECC807-DADC-D84E-9947-A65F3497A7B5}" type="pres">
      <dgm:prSet presAssocID="{57110D5D-AA68-0540-A6DA-298AC939F4F7}" presName="Name10" presStyleLbl="parChTrans1D2" presStyleIdx="3" presStyleCnt="6"/>
      <dgm:spPr/>
      <dgm:t>
        <a:bodyPr/>
        <a:lstStyle/>
        <a:p>
          <a:endParaRPr lang="fr-FR"/>
        </a:p>
      </dgm:t>
    </dgm:pt>
    <dgm:pt modelId="{C2DF1EAC-1BA0-6643-8874-FBB60C10C09B}" type="pres">
      <dgm:prSet presAssocID="{A6694DF6-CB2A-EE45-9813-EB6D3D5A467C}" presName="hierRoot2" presStyleCnt="0"/>
      <dgm:spPr/>
    </dgm:pt>
    <dgm:pt modelId="{F0FE8240-4775-2B4D-8AC4-62C88D96AEDB}" type="pres">
      <dgm:prSet presAssocID="{A6694DF6-CB2A-EE45-9813-EB6D3D5A467C}" presName="composite2" presStyleCnt="0"/>
      <dgm:spPr/>
    </dgm:pt>
    <dgm:pt modelId="{A767891A-5912-C24F-84A0-00E0199C6384}" type="pres">
      <dgm:prSet presAssocID="{A6694DF6-CB2A-EE45-9813-EB6D3D5A467C}" presName="background2" presStyleLbl="asst1" presStyleIdx="4" presStyleCnt="15"/>
      <dgm:spPr/>
    </dgm:pt>
    <dgm:pt modelId="{7ACD6021-0EDB-2046-AF17-DD9DC051858E}" type="pres">
      <dgm:prSet presAssocID="{A6694DF6-CB2A-EE45-9813-EB6D3D5A467C}" presName="text2" presStyleLbl="fgAcc2" presStyleIdx="3" presStyleCnt="6">
        <dgm:presLayoutVars>
          <dgm:chPref val="3"/>
        </dgm:presLayoutVars>
      </dgm:prSet>
      <dgm:spPr/>
      <dgm:t>
        <a:bodyPr/>
        <a:lstStyle/>
        <a:p>
          <a:endParaRPr lang="fr-FR"/>
        </a:p>
      </dgm:t>
    </dgm:pt>
    <dgm:pt modelId="{D8D306B2-8E82-CD47-919C-0F5D12EC00CD}" type="pres">
      <dgm:prSet presAssocID="{A6694DF6-CB2A-EE45-9813-EB6D3D5A467C}" presName="hierChild3" presStyleCnt="0"/>
      <dgm:spPr/>
    </dgm:pt>
    <dgm:pt modelId="{4E5E2F7C-3020-9D42-959D-2BCE39D083D1}" type="pres">
      <dgm:prSet presAssocID="{A62CA550-6BBF-B74F-9C68-7C480EF0B59D}" presName="Name17" presStyleLbl="parChTrans1D3" presStyleIdx="4" presStyleCnt="7"/>
      <dgm:spPr/>
      <dgm:t>
        <a:bodyPr/>
        <a:lstStyle/>
        <a:p>
          <a:endParaRPr lang="fr-FR"/>
        </a:p>
      </dgm:t>
    </dgm:pt>
    <dgm:pt modelId="{307929F2-62D8-8347-BD8B-53DAE23BD12C}" type="pres">
      <dgm:prSet presAssocID="{C3022538-A392-8F49-B22D-777DF3BFE2F4}" presName="hierRoot3" presStyleCnt="0"/>
      <dgm:spPr/>
    </dgm:pt>
    <dgm:pt modelId="{5B5E2087-9617-9F4B-A264-4D8635D59391}" type="pres">
      <dgm:prSet presAssocID="{C3022538-A392-8F49-B22D-777DF3BFE2F4}" presName="composite3" presStyleCnt="0"/>
      <dgm:spPr/>
    </dgm:pt>
    <dgm:pt modelId="{3CBDB97A-ABAC-C249-A29E-13505444AE8C}" type="pres">
      <dgm:prSet presAssocID="{C3022538-A392-8F49-B22D-777DF3BFE2F4}" presName="background3" presStyleLbl="asst1" presStyleIdx="5" presStyleCnt="15"/>
      <dgm:spPr/>
    </dgm:pt>
    <dgm:pt modelId="{B70B5199-3250-3B46-A032-F70FDE8AAC20}" type="pres">
      <dgm:prSet presAssocID="{C3022538-A392-8F49-B22D-777DF3BFE2F4}" presName="text3" presStyleLbl="fgAcc3" presStyleIdx="4" presStyleCnt="7">
        <dgm:presLayoutVars>
          <dgm:chPref val="3"/>
        </dgm:presLayoutVars>
      </dgm:prSet>
      <dgm:spPr/>
      <dgm:t>
        <a:bodyPr/>
        <a:lstStyle/>
        <a:p>
          <a:endParaRPr lang="fr-FR"/>
        </a:p>
      </dgm:t>
    </dgm:pt>
    <dgm:pt modelId="{EE855474-B500-CD42-A609-546D4F11F283}" type="pres">
      <dgm:prSet presAssocID="{C3022538-A392-8F49-B22D-777DF3BFE2F4}" presName="hierChild4" presStyleCnt="0"/>
      <dgm:spPr/>
    </dgm:pt>
    <dgm:pt modelId="{247CE251-1587-8848-B156-7FA2AB581ACE}" type="pres">
      <dgm:prSet presAssocID="{D10150D5-D089-A34B-8E47-A43EE550F6CE}" presName="Name23" presStyleLbl="parChTrans1D4" presStyleIdx="7" presStyleCnt="12"/>
      <dgm:spPr/>
      <dgm:t>
        <a:bodyPr/>
        <a:lstStyle/>
        <a:p>
          <a:endParaRPr lang="fr-FR"/>
        </a:p>
      </dgm:t>
    </dgm:pt>
    <dgm:pt modelId="{80CF26DC-1CCA-FD47-9313-67819E216BA8}" type="pres">
      <dgm:prSet presAssocID="{D50C0F0D-E597-4940-9CFD-EC46B03DE920}" presName="hierRoot4" presStyleCnt="0"/>
      <dgm:spPr/>
    </dgm:pt>
    <dgm:pt modelId="{7A9295C4-C3D9-5944-BB4C-1B31F8CE7581}" type="pres">
      <dgm:prSet presAssocID="{D50C0F0D-E597-4940-9CFD-EC46B03DE920}" presName="composite4" presStyleCnt="0"/>
      <dgm:spPr/>
    </dgm:pt>
    <dgm:pt modelId="{B12D8FF0-C564-EB49-88FE-50568FBEE22F}" type="pres">
      <dgm:prSet presAssocID="{D50C0F0D-E597-4940-9CFD-EC46B03DE920}" presName="background4" presStyleLbl="asst1" presStyleIdx="6" presStyleCnt="15"/>
      <dgm:spPr/>
    </dgm:pt>
    <dgm:pt modelId="{E01F79E3-4D70-7742-9A76-868F5E0F612D}" type="pres">
      <dgm:prSet presAssocID="{D50C0F0D-E597-4940-9CFD-EC46B03DE920}" presName="text4" presStyleLbl="fgAcc4" presStyleIdx="7" presStyleCnt="12">
        <dgm:presLayoutVars>
          <dgm:chPref val="3"/>
        </dgm:presLayoutVars>
      </dgm:prSet>
      <dgm:spPr/>
      <dgm:t>
        <a:bodyPr/>
        <a:lstStyle/>
        <a:p>
          <a:endParaRPr lang="fr-FR"/>
        </a:p>
      </dgm:t>
    </dgm:pt>
    <dgm:pt modelId="{8A71EE9D-CCEE-524C-A9C1-BBAD93E30600}" type="pres">
      <dgm:prSet presAssocID="{D50C0F0D-E597-4940-9CFD-EC46B03DE920}" presName="hierChild5" presStyleCnt="0"/>
      <dgm:spPr/>
    </dgm:pt>
    <dgm:pt modelId="{DD26EDE8-E27E-8445-BFE4-DDE22C197A90}" type="pres">
      <dgm:prSet presAssocID="{6884C858-578E-F344-A187-9ECEFC0A45BE}" presName="Name23" presStyleLbl="parChTrans1D4" presStyleIdx="8" presStyleCnt="12"/>
      <dgm:spPr/>
      <dgm:t>
        <a:bodyPr/>
        <a:lstStyle/>
        <a:p>
          <a:endParaRPr lang="fr-FR"/>
        </a:p>
      </dgm:t>
    </dgm:pt>
    <dgm:pt modelId="{FD1CC75F-AF91-D141-8119-1DC78497B24D}" type="pres">
      <dgm:prSet presAssocID="{7049B0A7-459D-F641-9C54-0E5E2BA2770F}" presName="hierRoot4" presStyleCnt="0"/>
      <dgm:spPr/>
    </dgm:pt>
    <dgm:pt modelId="{8A526DF8-150B-3145-A5ED-562FE7D2674D}" type="pres">
      <dgm:prSet presAssocID="{7049B0A7-459D-F641-9C54-0E5E2BA2770F}" presName="composite4" presStyleCnt="0"/>
      <dgm:spPr/>
    </dgm:pt>
    <dgm:pt modelId="{E33B0A36-1022-5844-9840-7C11C70474EF}" type="pres">
      <dgm:prSet presAssocID="{7049B0A7-459D-F641-9C54-0E5E2BA2770F}" presName="background4" presStyleLbl="asst1" presStyleIdx="7" presStyleCnt="15"/>
      <dgm:spPr/>
    </dgm:pt>
    <dgm:pt modelId="{692A5809-A7B3-E048-B9DC-EAB0C1AAD6E4}" type="pres">
      <dgm:prSet presAssocID="{7049B0A7-459D-F641-9C54-0E5E2BA2770F}" presName="text4" presStyleLbl="fgAcc4" presStyleIdx="8" presStyleCnt="12">
        <dgm:presLayoutVars>
          <dgm:chPref val="3"/>
        </dgm:presLayoutVars>
      </dgm:prSet>
      <dgm:spPr/>
      <dgm:t>
        <a:bodyPr/>
        <a:lstStyle/>
        <a:p>
          <a:endParaRPr lang="fr-FR"/>
        </a:p>
      </dgm:t>
    </dgm:pt>
    <dgm:pt modelId="{FA3D0215-9218-284C-B5CA-7760F6DF8DD7}" type="pres">
      <dgm:prSet presAssocID="{7049B0A7-459D-F641-9C54-0E5E2BA2770F}" presName="hierChild5" presStyleCnt="0"/>
      <dgm:spPr/>
    </dgm:pt>
    <dgm:pt modelId="{FBD1A903-51C8-1444-9314-047AF205E06C}" type="pres">
      <dgm:prSet presAssocID="{15E4B73B-82F8-E64D-980F-D16D73E8CD87}" presName="Name10" presStyleLbl="parChTrans1D2" presStyleIdx="4" presStyleCnt="6"/>
      <dgm:spPr/>
      <dgm:t>
        <a:bodyPr/>
        <a:lstStyle/>
        <a:p>
          <a:endParaRPr lang="fr-FR"/>
        </a:p>
      </dgm:t>
    </dgm:pt>
    <dgm:pt modelId="{0D0D756D-941F-6143-BF0B-B1F7B738E56C}" type="pres">
      <dgm:prSet presAssocID="{8E0F8FC4-1CC0-DC4B-8425-4D9DE45044C3}" presName="hierRoot2" presStyleCnt="0"/>
      <dgm:spPr/>
    </dgm:pt>
    <dgm:pt modelId="{241F4F77-424E-9749-8300-389A8012D1CE}" type="pres">
      <dgm:prSet presAssocID="{8E0F8FC4-1CC0-DC4B-8425-4D9DE45044C3}" presName="composite2" presStyleCnt="0"/>
      <dgm:spPr/>
    </dgm:pt>
    <dgm:pt modelId="{9CBB0AD7-DE1A-7344-B164-89DC2A5D8B65}" type="pres">
      <dgm:prSet presAssocID="{8E0F8FC4-1CC0-DC4B-8425-4D9DE45044C3}" presName="background2" presStyleLbl="asst1" presStyleIdx="8" presStyleCnt="15"/>
      <dgm:spPr/>
    </dgm:pt>
    <dgm:pt modelId="{5D3AA876-11C3-2A47-9A13-26FDCB8665C6}" type="pres">
      <dgm:prSet presAssocID="{8E0F8FC4-1CC0-DC4B-8425-4D9DE45044C3}" presName="text2" presStyleLbl="fgAcc2" presStyleIdx="4" presStyleCnt="6">
        <dgm:presLayoutVars>
          <dgm:chPref val="3"/>
        </dgm:presLayoutVars>
      </dgm:prSet>
      <dgm:spPr/>
      <dgm:t>
        <a:bodyPr/>
        <a:lstStyle/>
        <a:p>
          <a:endParaRPr lang="fr-FR"/>
        </a:p>
      </dgm:t>
    </dgm:pt>
    <dgm:pt modelId="{A9EF81B6-48E1-1449-836F-92F6E7B0F4FC}" type="pres">
      <dgm:prSet presAssocID="{8E0F8FC4-1CC0-DC4B-8425-4D9DE45044C3}" presName="hierChild3" presStyleCnt="0"/>
      <dgm:spPr/>
    </dgm:pt>
    <dgm:pt modelId="{7634822F-FC52-E54F-A5CD-54424155B5D1}" type="pres">
      <dgm:prSet presAssocID="{E1BA5A2E-DE35-D743-83D8-1D128BA79CDD}" presName="Name17" presStyleLbl="parChTrans1D3" presStyleIdx="5" presStyleCnt="7"/>
      <dgm:spPr/>
      <dgm:t>
        <a:bodyPr/>
        <a:lstStyle/>
        <a:p>
          <a:endParaRPr lang="fr-FR"/>
        </a:p>
      </dgm:t>
    </dgm:pt>
    <dgm:pt modelId="{D5DE1E57-F5B5-8E42-BB10-29254A454DD4}" type="pres">
      <dgm:prSet presAssocID="{7F2D1139-74A9-B14C-B2D8-070D50D9CCB8}" presName="hierRoot3" presStyleCnt="0"/>
      <dgm:spPr/>
    </dgm:pt>
    <dgm:pt modelId="{25F4F17B-FA88-524D-8780-008F634BFC30}" type="pres">
      <dgm:prSet presAssocID="{7F2D1139-74A9-B14C-B2D8-070D50D9CCB8}" presName="composite3" presStyleCnt="0"/>
      <dgm:spPr/>
    </dgm:pt>
    <dgm:pt modelId="{053A82BC-9020-EE4E-A80A-1C0959D10621}" type="pres">
      <dgm:prSet presAssocID="{7F2D1139-74A9-B14C-B2D8-070D50D9CCB8}" presName="background3" presStyleLbl="asst1" presStyleIdx="9" presStyleCnt="15"/>
      <dgm:spPr/>
    </dgm:pt>
    <dgm:pt modelId="{37ECF215-91DF-A94E-ABB6-29DC0A04E8E6}" type="pres">
      <dgm:prSet presAssocID="{7F2D1139-74A9-B14C-B2D8-070D50D9CCB8}" presName="text3" presStyleLbl="fgAcc3" presStyleIdx="5" presStyleCnt="7">
        <dgm:presLayoutVars>
          <dgm:chPref val="3"/>
        </dgm:presLayoutVars>
      </dgm:prSet>
      <dgm:spPr/>
      <dgm:t>
        <a:bodyPr/>
        <a:lstStyle/>
        <a:p>
          <a:endParaRPr lang="fr-FR"/>
        </a:p>
      </dgm:t>
    </dgm:pt>
    <dgm:pt modelId="{61CDA70C-9A02-7649-B5C4-7C3DB7AA4FC3}" type="pres">
      <dgm:prSet presAssocID="{7F2D1139-74A9-B14C-B2D8-070D50D9CCB8}" presName="hierChild4" presStyleCnt="0"/>
      <dgm:spPr/>
    </dgm:pt>
    <dgm:pt modelId="{E1D3A711-1443-D941-8B65-050C4C25C081}" type="pres">
      <dgm:prSet presAssocID="{DFA673F3-7C12-4547-AFE3-2D921B1B6EB4}" presName="Name23" presStyleLbl="parChTrans1D4" presStyleIdx="9" presStyleCnt="12"/>
      <dgm:spPr/>
      <dgm:t>
        <a:bodyPr/>
        <a:lstStyle/>
        <a:p>
          <a:endParaRPr lang="fr-FR"/>
        </a:p>
      </dgm:t>
    </dgm:pt>
    <dgm:pt modelId="{FAB0A2D7-E53E-3A4F-82F9-DB62060BB8BD}" type="pres">
      <dgm:prSet presAssocID="{1F0C5533-AA21-5345-8E3E-3AC5EEFB7A39}" presName="hierRoot4" presStyleCnt="0"/>
      <dgm:spPr/>
    </dgm:pt>
    <dgm:pt modelId="{BBAF08CE-7EF3-3144-B178-25D5EABC7F57}" type="pres">
      <dgm:prSet presAssocID="{1F0C5533-AA21-5345-8E3E-3AC5EEFB7A39}" presName="composite4" presStyleCnt="0"/>
      <dgm:spPr/>
    </dgm:pt>
    <dgm:pt modelId="{0B048D18-D4CA-DE48-AAAF-EEF1F3D5F695}" type="pres">
      <dgm:prSet presAssocID="{1F0C5533-AA21-5345-8E3E-3AC5EEFB7A39}" presName="background4" presStyleLbl="asst1" presStyleIdx="10" presStyleCnt="15"/>
      <dgm:spPr/>
    </dgm:pt>
    <dgm:pt modelId="{737FECBA-625A-4C4F-B3F4-3CE8ED81EA8F}" type="pres">
      <dgm:prSet presAssocID="{1F0C5533-AA21-5345-8E3E-3AC5EEFB7A39}" presName="text4" presStyleLbl="fgAcc4" presStyleIdx="9" presStyleCnt="12">
        <dgm:presLayoutVars>
          <dgm:chPref val="3"/>
        </dgm:presLayoutVars>
      </dgm:prSet>
      <dgm:spPr/>
      <dgm:t>
        <a:bodyPr/>
        <a:lstStyle/>
        <a:p>
          <a:endParaRPr lang="fr-FR"/>
        </a:p>
      </dgm:t>
    </dgm:pt>
    <dgm:pt modelId="{A500F593-7EA2-D149-8697-DBA8B9AA24EC}" type="pres">
      <dgm:prSet presAssocID="{1F0C5533-AA21-5345-8E3E-3AC5EEFB7A39}" presName="hierChild5" presStyleCnt="0"/>
      <dgm:spPr/>
    </dgm:pt>
    <dgm:pt modelId="{CB2C8F73-F2D8-3648-A630-2F827F1B2CB3}" type="pres">
      <dgm:prSet presAssocID="{5A46FB91-F75C-194F-B63E-7F4D4071FE0A}" presName="Name10" presStyleLbl="parChTrans1D2" presStyleIdx="5" presStyleCnt="6"/>
      <dgm:spPr/>
      <dgm:t>
        <a:bodyPr/>
        <a:lstStyle/>
        <a:p>
          <a:endParaRPr lang="fr-FR"/>
        </a:p>
      </dgm:t>
    </dgm:pt>
    <dgm:pt modelId="{066B0C8C-4E08-B141-A62C-16D2D1355213}" type="pres">
      <dgm:prSet presAssocID="{CA359CD0-CAB1-FB46-B12A-A79DF19E3026}" presName="hierRoot2" presStyleCnt="0"/>
      <dgm:spPr/>
    </dgm:pt>
    <dgm:pt modelId="{14C8ABCD-7BBE-5249-8460-F8166A72FC1D}" type="pres">
      <dgm:prSet presAssocID="{CA359CD0-CAB1-FB46-B12A-A79DF19E3026}" presName="composite2" presStyleCnt="0"/>
      <dgm:spPr/>
    </dgm:pt>
    <dgm:pt modelId="{69964045-00CF-D64A-95EF-E043E5B0F66C}" type="pres">
      <dgm:prSet presAssocID="{CA359CD0-CAB1-FB46-B12A-A79DF19E3026}" presName="background2" presStyleLbl="asst1" presStyleIdx="11" presStyleCnt="15"/>
      <dgm:spPr/>
    </dgm:pt>
    <dgm:pt modelId="{2FDBCB96-F62F-A94C-881D-BFD45DB05D37}" type="pres">
      <dgm:prSet presAssocID="{CA359CD0-CAB1-FB46-B12A-A79DF19E3026}" presName="text2" presStyleLbl="fgAcc2" presStyleIdx="5" presStyleCnt="6">
        <dgm:presLayoutVars>
          <dgm:chPref val="3"/>
        </dgm:presLayoutVars>
      </dgm:prSet>
      <dgm:spPr/>
      <dgm:t>
        <a:bodyPr/>
        <a:lstStyle/>
        <a:p>
          <a:endParaRPr lang="fr-FR"/>
        </a:p>
      </dgm:t>
    </dgm:pt>
    <dgm:pt modelId="{DC4005F1-08DA-2940-94BB-B0EBE71C34D7}" type="pres">
      <dgm:prSet presAssocID="{CA359CD0-CAB1-FB46-B12A-A79DF19E3026}" presName="hierChild3" presStyleCnt="0"/>
      <dgm:spPr/>
    </dgm:pt>
    <dgm:pt modelId="{10C85888-B209-A748-9025-B6091010B2B2}" type="pres">
      <dgm:prSet presAssocID="{9540F83F-0846-7742-84C4-61C1FF7A71B8}" presName="Name17" presStyleLbl="parChTrans1D3" presStyleIdx="6" presStyleCnt="7"/>
      <dgm:spPr/>
      <dgm:t>
        <a:bodyPr/>
        <a:lstStyle/>
        <a:p>
          <a:endParaRPr lang="fr-FR"/>
        </a:p>
      </dgm:t>
    </dgm:pt>
    <dgm:pt modelId="{1BE8579B-DE7D-7E47-A499-40FF66FA8378}" type="pres">
      <dgm:prSet presAssocID="{975DCA4E-FD37-5245-B756-F49C26CA14A8}" presName="hierRoot3" presStyleCnt="0"/>
      <dgm:spPr/>
    </dgm:pt>
    <dgm:pt modelId="{57C825A2-A11E-0F4F-B95D-995129BE989E}" type="pres">
      <dgm:prSet presAssocID="{975DCA4E-FD37-5245-B756-F49C26CA14A8}" presName="composite3" presStyleCnt="0"/>
      <dgm:spPr/>
    </dgm:pt>
    <dgm:pt modelId="{EB90E253-BD58-AF4F-894E-0771793E3B04}" type="pres">
      <dgm:prSet presAssocID="{975DCA4E-FD37-5245-B756-F49C26CA14A8}" presName="background3" presStyleLbl="asst1" presStyleIdx="12" presStyleCnt="15"/>
      <dgm:spPr/>
    </dgm:pt>
    <dgm:pt modelId="{F0E2DDB9-BBC2-B14E-AC91-CC6977ADB7AC}" type="pres">
      <dgm:prSet presAssocID="{975DCA4E-FD37-5245-B756-F49C26CA14A8}" presName="text3" presStyleLbl="fgAcc3" presStyleIdx="6" presStyleCnt="7">
        <dgm:presLayoutVars>
          <dgm:chPref val="3"/>
        </dgm:presLayoutVars>
      </dgm:prSet>
      <dgm:spPr/>
      <dgm:t>
        <a:bodyPr/>
        <a:lstStyle/>
        <a:p>
          <a:endParaRPr lang="fr-FR"/>
        </a:p>
      </dgm:t>
    </dgm:pt>
    <dgm:pt modelId="{7243A2BF-86DD-1B43-9F87-8E3CE05EA419}" type="pres">
      <dgm:prSet presAssocID="{975DCA4E-FD37-5245-B756-F49C26CA14A8}" presName="hierChild4" presStyleCnt="0"/>
      <dgm:spPr/>
    </dgm:pt>
    <dgm:pt modelId="{8F49C755-C4EA-5542-93B8-55F1923360FF}" type="pres">
      <dgm:prSet presAssocID="{31F03C89-21FC-2B4B-9C64-967F84630976}" presName="Name23" presStyleLbl="parChTrans1D4" presStyleIdx="10" presStyleCnt="12"/>
      <dgm:spPr/>
      <dgm:t>
        <a:bodyPr/>
        <a:lstStyle/>
        <a:p>
          <a:endParaRPr lang="fr-FR"/>
        </a:p>
      </dgm:t>
    </dgm:pt>
    <dgm:pt modelId="{02720BDD-6FFF-5242-96ED-ED1907BD8945}" type="pres">
      <dgm:prSet presAssocID="{1F3E69BA-0FDA-8944-973D-632FD7F14B1E}" presName="hierRoot4" presStyleCnt="0"/>
      <dgm:spPr/>
    </dgm:pt>
    <dgm:pt modelId="{53E1CF16-3E51-5546-9CDD-FF4AE8C38E36}" type="pres">
      <dgm:prSet presAssocID="{1F3E69BA-0FDA-8944-973D-632FD7F14B1E}" presName="composite4" presStyleCnt="0"/>
      <dgm:spPr/>
    </dgm:pt>
    <dgm:pt modelId="{10FB641F-87AB-474E-9CCC-E2C98059329D}" type="pres">
      <dgm:prSet presAssocID="{1F3E69BA-0FDA-8944-973D-632FD7F14B1E}" presName="background4" presStyleLbl="asst1" presStyleIdx="13" presStyleCnt="15"/>
      <dgm:spPr/>
    </dgm:pt>
    <dgm:pt modelId="{A125CA7B-63B0-E14D-8124-96FBCD950B01}" type="pres">
      <dgm:prSet presAssocID="{1F3E69BA-0FDA-8944-973D-632FD7F14B1E}" presName="text4" presStyleLbl="fgAcc4" presStyleIdx="10" presStyleCnt="12">
        <dgm:presLayoutVars>
          <dgm:chPref val="3"/>
        </dgm:presLayoutVars>
      </dgm:prSet>
      <dgm:spPr/>
      <dgm:t>
        <a:bodyPr/>
        <a:lstStyle/>
        <a:p>
          <a:endParaRPr lang="fr-FR"/>
        </a:p>
      </dgm:t>
    </dgm:pt>
    <dgm:pt modelId="{7BCC3C61-C622-AE40-8298-DC3C589B5F03}" type="pres">
      <dgm:prSet presAssocID="{1F3E69BA-0FDA-8944-973D-632FD7F14B1E}" presName="hierChild5" presStyleCnt="0"/>
      <dgm:spPr/>
    </dgm:pt>
    <dgm:pt modelId="{0CDA1363-6426-BC43-A0BE-44E094AEB167}" type="pres">
      <dgm:prSet presAssocID="{A8AE7130-E3A6-954C-9A16-794983CF31C3}" presName="Name23" presStyleLbl="parChTrans1D4" presStyleIdx="11" presStyleCnt="12"/>
      <dgm:spPr/>
      <dgm:t>
        <a:bodyPr/>
        <a:lstStyle/>
        <a:p>
          <a:endParaRPr lang="fr-FR"/>
        </a:p>
      </dgm:t>
    </dgm:pt>
    <dgm:pt modelId="{66C763C2-7CA2-954D-9637-5A115DB21501}" type="pres">
      <dgm:prSet presAssocID="{F0D9E110-D5C4-364E-A2E8-F32A042429DE}" presName="hierRoot4" presStyleCnt="0"/>
      <dgm:spPr/>
    </dgm:pt>
    <dgm:pt modelId="{6A3CB675-35AE-7E45-BD18-2E0FE5A49D54}" type="pres">
      <dgm:prSet presAssocID="{F0D9E110-D5C4-364E-A2E8-F32A042429DE}" presName="composite4" presStyleCnt="0"/>
      <dgm:spPr/>
    </dgm:pt>
    <dgm:pt modelId="{57051789-3145-9146-BD63-3873A611C42C}" type="pres">
      <dgm:prSet presAssocID="{F0D9E110-D5C4-364E-A2E8-F32A042429DE}" presName="background4" presStyleLbl="asst1" presStyleIdx="14" presStyleCnt="15"/>
      <dgm:spPr/>
    </dgm:pt>
    <dgm:pt modelId="{0983010A-C4D0-7642-AEC1-740963AD8DD2}" type="pres">
      <dgm:prSet presAssocID="{F0D9E110-D5C4-364E-A2E8-F32A042429DE}" presName="text4" presStyleLbl="fgAcc4" presStyleIdx="11" presStyleCnt="12">
        <dgm:presLayoutVars>
          <dgm:chPref val="3"/>
        </dgm:presLayoutVars>
      </dgm:prSet>
      <dgm:spPr/>
      <dgm:t>
        <a:bodyPr/>
        <a:lstStyle/>
        <a:p>
          <a:endParaRPr lang="fr-FR"/>
        </a:p>
      </dgm:t>
    </dgm:pt>
    <dgm:pt modelId="{7C68CDAA-2AD6-CD4D-942F-E811843B61F2}" type="pres">
      <dgm:prSet presAssocID="{F0D9E110-D5C4-364E-A2E8-F32A042429DE}" presName="hierChild5" presStyleCnt="0"/>
      <dgm:spPr/>
    </dgm:pt>
  </dgm:ptLst>
  <dgm:cxnLst>
    <dgm:cxn modelId="{29EA0283-BA9C-7942-ADF3-26D859F6F8EE}" type="presOf" srcId="{0E92CF38-64EB-B842-9CB5-A37C5C123051}" destId="{C7118230-9A0F-2741-9BA0-44BF5DF46F5A}" srcOrd="0" destOrd="0" presId="urn:microsoft.com/office/officeart/2005/8/layout/hierarchy1"/>
    <dgm:cxn modelId="{354E96E7-5E42-9143-B7F9-5053127BC5D4}" type="presOf" srcId="{39590460-B4C5-0E47-AC6C-578F4DC6410F}" destId="{F449EB8C-67FF-1B49-B83E-55B2D0C01ECE}" srcOrd="0" destOrd="0" presId="urn:microsoft.com/office/officeart/2005/8/layout/hierarchy1"/>
    <dgm:cxn modelId="{29E0741D-884B-C440-94AF-213D6C0FBADA}" type="presOf" srcId="{15E4B73B-82F8-E64D-980F-D16D73E8CD87}" destId="{FBD1A903-51C8-1444-9314-047AF205E06C}" srcOrd="0" destOrd="0" presId="urn:microsoft.com/office/officeart/2005/8/layout/hierarchy1"/>
    <dgm:cxn modelId="{55405F0F-2A15-E644-8885-91F5B1C7B0D9}" srcId="{F36BF3AE-6FCF-784C-9CFE-FF0FB6ACA993}" destId="{09931D34-674D-C747-946A-424079DC9670}" srcOrd="0" destOrd="0" parTransId="{A6E8E5C0-CEF7-9D4C-B54F-69B34846953F}" sibTransId="{6A1C2A86-1D85-8F45-AC16-0BF8B3A27208}"/>
    <dgm:cxn modelId="{AB4984A0-9F45-6F4E-8EEA-642BF8E7EAE9}" srcId="{0F8925ED-E37A-844F-8BF0-8EF963A7196C}" destId="{0E92CF38-64EB-B842-9CB5-A37C5C123051}" srcOrd="0" destOrd="0" parTransId="{E685C304-34E3-F049-A3F9-201A3F7E1B2B}" sibTransId="{F425DB34-E63F-B74F-B751-F7FDBDD3DACF}"/>
    <dgm:cxn modelId="{625592F0-CBAA-C641-A9F1-72611AF4DE61}" type="presOf" srcId="{0C79402B-E439-844C-9770-10423F604C81}" destId="{7740F39F-6D78-D047-9974-5080DEA4A631}" srcOrd="0" destOrd="0" presId="urn:microsoft.com/office/officeart/2005/8/layout/hierarchy1"/>
    <dgm:cxn modelId="{ADB2F87A-3887-BC49-B4A5-7079BDFE8B9F}" type="presOf" srcId="{975DCA4E-FD37-5245-B756-F49C26CA14A8}" destId="{F0E2DDB9-BBC2-B14E-AC91-CC6977ADB7AC}" srcOrd="0" destOrd="0" presId="urn:microsoft.com/office/officeart/2005/8/layout/hierarchy1"/>
    <dgm:cxn modelId="{4AD8090D-67F7-1142-81E1-E0154D54F2FB}" type="presOf" srcId="{BF06FDE6-682A-0845-AE1E-9C5EB339492D}" destId="{8D118C71-E02A-9549-BE90-4F32408AAA9E}" srcOrd="0" destOrd="0" presId="urn:microsoft.com/office/officeart/2005/8/layout/hierarchy1"/>
    <dgm:cxn modelId="{C7DF4241-D6EC-F44F-9E60-E20DDC76B8EA}" type="presOf" srcId="{F36BF3AE-6FCF-784C-9CFE-FF0FB6ACA993}" destId="{FACC4A0F-A1B5-464D-91D2-7FB2FBCF034A}" srcOrd="0" destOrd="0" presId="urn:microsoft.com/office/officeart/2005/8/layout/hierarchy1"/>
    <dgm:cxn modelId="{DFC215A8-8BD3-F14C-BC5D-07E1C586B0E8}" srcId="{BF06FDE6-682A-0845-AE1E-9C5EB339492D}" destId="{6925A864-B22C-0149-A7AB-C568B49E5CDC}" srcOrd="0" destOrd="0" parTransId="{EE449CB3-D47D-EB41-83BF-8C08B4655794}" sibTransId="{AB85D832-6C87-334F-9FD4-12E4693D03E9}"/>
    <dgm:cxn modelId="{2DF4647D-8431-1642-8BF0-27BE497B20A3}" type="presOf" srcId="{A8AE7130-E3A6-954C-9A16-794983CF31C3}" destId="{0CDA1363-6426-BC43-A0BE-44E094AEB167}" srcOrd="0" destOrd="0" presId="urn:microsoft.com/office/officeart/2005/8/layout/hierarchy1"/>
    <dgm:cxn modelId="{7EBE3C7A-E106-3249-9412-E6A818E3E631}" srcId="{A2795AAB-729A-0343-8B0C-7047CD8DE7D3}" destId="{79348280-C23A-E840-AADE-A0CB5D5C4C71}" srcOrd="0" destOrd="0" parTransId="{7D10FEDA-98B2-8641-8E76-765F75D510A1}" sibTransId="{874E6F09-65F9-9545-A622-8856CA57EFD3}"/>
    <dgm:cxn modelId="{660BBAEF-2F1A-874C-8BE1-258FDF52684F}" type="presOf" srcId="{C7774A3B-97AF-2146-BF95-9E222F312CC2}" destId="{E8222FBA-C2F7-BC45-A630-83F531B2D98D}" srcOrd="0" destOrd="0" presId="urn:microsoft.com/office/officeart/2005/8/layout/hierarchy1"/>
    <dgm:cxn modelId="{CFC333D2-B414-2A4A-BCDB-28FFE6F6536E}" type="presOf" srcId="{EAB16FC3-BA02-B94C-AFFD-F894118DB643}" destId="{F62A0674-3A3F-604D-A9B6-235C07B896A8}" srcOrd="0" destOrd="0" presId="urn:microsoft.com/office/officeart/2005/8/layout/hierarchy1"/>
    <dgm:cxn modelId="{32E4A546-4491-E84B-B709-7D7DEF00A84A}" srcId="{6925A864-B22C-0149-A7AB-C568B49E5CDC}" destId="{F36BF3AE-6FCF-784C-9CFE-FF0FB6ACA993}" srcOrd="1" destOrd="0" parTransId="{736E179B-4311-DC49-98B0-8777DF3AD17C}" sibTransId="{BDE1F453-755B-4D42-B4EA-5FF24FD66296}"/>
    <dgm:cxn modelId="{BD019772-193B-9E45-9D81-D78A1927A779}" type="presOf" srcId="{3E659D87-DE9A-4548-BCD5-ED6E8CA01CCA}" destId="{750A9D05-6C54-D84D-A293-5C682266E5F1}" srcOrd="0" destOrd="0" presId="urn:microsoft.com/office/officeart/2005/8/layout/hierarchy1"/>
    <dgm:cxn modelId="{AD39461A-2167-074E-B05B-776D82D992A5}" type="presOf" srcId="{7F2D1139-74A9-B14C-B2D8-070D50D9CCB8}" destId="{37ECF215-91DF-A94E-ABB6-29DC0A04E8E6}" srcOrd="0" destOrd="0" presId="urn:microsoft.com/office/officeart/2005/8/layout/hierarchy1"/>
    <dgm:cxn modelId="{1A1D6F3D-64B9-4449-BE44-73121AFE0E2B}" type="presOf" srcId="{D10150D5-D089-A34B-8E47-A43EE550F6CE}" destId="{247CE251-1587-8848-B156-7FA2AB581ACE}" srcOrd="0" destOrd="0" presId="urn:microsoft.com/office/officeart/2005/8/layout/hierarchy1"/>
    <dgm:cxn modelId="{089E3B1A-AF1F-6640-9652-EEC763AEDC25}" type="presOf" srcId="{8E0F8FC4-1CC0-DC4B-8425-4D9DE45044C3}" destId="{5D3AA876-11C3-2A47-9A13-26FDCB8665C6}" srcOrd="0" destOrd="0" presId="urn:microsoft.com/office/officeart/2005/8/layout/hierarchy1"/>
    <dgm:cxn modelId="{6B848DE2-E9B9-1D42-8DC2-D525EC65BA2C}" type="presOf" srcId="{A62CA550-6BBF-B74F-9C68-7C480EF0B59D}" destId="{4E5E2F7C-3020-9D42-959D-2BCE39D083D1}" srcOrd="0" destOrd="0" presId="urn:microsoft.com/office/officeart/2005/8/layout/hierarchy1"/>
    <dgm:cxn modelId="{BF033927-270E-AE47-B6D4-8D128D2CB4AD}" type="presOf" srcId="{9540F83F-0846-7742-84C4-61C1FF7A71B8}" destId="{10C85888-B209-A748-9025-B6091010B2B2}" srcOrd="0" destOrd="0" presId="urn:microsoft.com/office/officeart/2005/8/layout/hierarchy1"/>
    <dgm:cxn modelId="{780C87BB-B6C5-9344-9BEE-151F24B98129}" srcId="{D50C0F0D-E597-4940-9CFD-EC46B03DE920}" destId="{7049B0A7-459D-F641-9C54-0E5E2BA2770F}" srcOrd="0" destOrd="0" parTransId="{6884C858-578E-F344-A187-9ECEFC0A45BE}" sibTransId="{6DBD26AB-05BF-4B46-B176-424F0353EEEA}"/>
    <dgm:cxn modelId="{630D9F59-FB2D-9845-84E1-153D88B23307}" type="presOf" srcId="{6884C858-578E-F344-A187-9ECEFC0A45BE}" destId="{DD26EDE8-E27E-8445-BFE4-DDE22C197A90}" srcOrd="0" destOrd="0" presId="urn:microsoft.com/office/officeart/2005/8/layout/hierarchy1"/>
    <dgm:cxn modelId="{6441247A-5F11-744B-A6FC-71794991BA5B}" type="presOf" srcId="{09931D34-674D-C747-946A-424079DC9670}" destId="{654DC664-2B24-5A42-B8E8-792C965484AD}" srcOrd="0" destOrd="0" presId="urn:microsoft.com/office/officeart/2005/8/layout/hierarchy1"/>
    <dgm:cxn modelId="{A4B8B75B-04E6-EC4C-AC69-14E2961522DA}" type="presOf" srcId="{D50C0F0D-E597-4940-9CFD-EC46B03DE920}" destId="{E01F79E3-4D70-7742-9A76-868F5E0F612D}" srcOrd="0" destOrd="0" presId="urn:microsoft.com/office/officeart/2005/8/layout/hierarchy1"/>
    <dgm:cxn modelId="{B4882526-120E-2447-9CFA-EC9A4407A8D0}" srcId="{BF06FDE6-682A-0845-AE1E-9C5EB339492D}" destId="{CA359CD0-CAB1-FB46-B12A-A79DF19E3026}" srcOrd="5" destOrd="0" parTransId="{5A46FB91-F75C-194F-B63E-7F4D4071FE0A}" sibTransId="{A86EC46D-CF77-F948-8D03-3314B65FE872}"/>
    <dgm:cxn modelId="{F091A918-6B79-4A40-A83F-1B0AE69B9CC1}" srcId="{C7774A3B-97AF-2146-BF95-9E222F312CC2}" destId="{A2795AAB-729A-0343-8B0C-7047CD8DE7D3}" srcOrd="0" destOrd="0" parTransId="{3526731C-0C3B-C04D-AFEE-A3C3C2868D24}" sibTransId="{D6064032-D526-284A-BEF5-145E37F4322D}"/>
    <dgm:cxn modelId="{F068EB82-EB93-B94D-8150-694D4A663C1F}" srcId="{6925A864-B22C-0149-A7AB-C568B49E5CDC}" destId="{BE42385A-A31E-1346-9378-926C22CE42BB}" srcOrd="0" destOrd="0" parTransId="{B9BD5C48-B029-2B49-AC5F-9B8ECFF1CDA5}" sibTransId="{0A2C2F80-E931-C643-B08D-E53B08565A40}"/>
    <dgm:cxn modelId="{66CE1E14-0826-1C44-B65E-5DB2002AA7F5}" srcId="{A6694DF6-CB2A-EE45-9813-EB6D3D5A467C}" destId="{C3022538-A392-8F49-B22D-777DF3BFE2F4}" srcOrd="0" destOrd="0" parTransId="{A62CA550-6BBF-B74F-9C68-7C480EF0B59D}" sibTransId="{4926E96A-1FC3-1341-A8E1-161541075013}"/>
    <dgm:cxn modelId="{D1C3EE48-2F88-FB45-A277-E9B0E8E3C220}" type="presOf" srcId="{EE449CB3-D47D-EB41-83BF-8C08B4655794}" destId="{1A40947E-D580-694D-93AC-E463753B7E9B}" srcOrd="0" destOrd="0" presId="urn:microsoft.com/office/officeart/2005/8/layout/hierarchy1"/>
    <dgm:cxn modelId="{80CCABE1-4A6A-0D4A-999F-604DB57B82D7}" srcId="{BF06FDE6-682A-0845-AE1E-9C5EB339492D}" destId="{A6694DF6-CB2A-EE45-9813-EB6D3D5A467C}" srcOrd="3" destOrd="0" parTransId="{57110D5D-AA68-0540-A6DA-298AC939F4F7}" sibTransId="{4BF4A55D-7979-4D4B-9F60-E6295FE7CBF7}"/>
    <dgm:cxn modelId="{2421E174-020D-FA43-A9C7-CBD8F6FA90FA}" srcId="{79348280-C23A-E840-AADE-A0CB5D5C4C71}" destId="{0C79402B-E439-844C-9770-10423F604C81}" srcOrd="0" destOrd="0" parTransId="{0FD34D6B-EB74-FC4C-8019-211E2F96CF2C}" sibTransId="{1EBC5750-87AB-9140-8ED8-80981CB01BEA}"/>
    <dgm:cxn modelId="{F45C1751-FBBA-E04D-BCB6-E0F09CB18907}" type="presOf" srcId="{3526731C-0C3B-C04D-AFEE-A3C3C2868D24}" destId="{8AFF60F2-DAB0-A247-BDF5-3228AE0B99EB}" srcOrd="0" destOrd="0" presId="urn:microsoft.com/office/officeart/2005/8/layout/hierarchy1"/>
    <dgm:cxn modelId="{0C43FF41-EC73-494B-846F-597F710A1BFD}" srcId="{975DCA4E-FD37-5245-B756-F49C26CA14A8}" destId="{1F3E69BA-0FDA-8944-973D-632FD7F14B1E}" srcOrd="0" destOrd="0" parTransId="{31F03C89-21FC-2B4B-9C64-967F84630976}" sibTransId="{5EFEE11E-6FFF-9341-9CE5-88E4093542F3}"/>
    <dgm:cxn modelId="{5484A3AE-36E9-2849-BA7B-AE1850B2A057}" type="presOf" srcId="{F0D9E110-D5C4-364E-A2E8-F32A042429DE}" destId="{0983010A-C4D0-7642-AEC1-740963AD8DD2}" srcOrd="0" destOrd="0" presId="urn:microsoft.com/office/officeart/2005/8/layout/hierarchy1"/>
    <dgm:cxn modelId="{2D819EE3-FF07-5249-9B77-CAC69D6854BE}" srcId="{C3022538-A392-8F49-B22D-777DF3BFE2F4}" destId="{D50C0F0D-E597-4940-9CFD-EC46B03DE920}" srcOrd="0" destOrd="0" parTransId="{D10150D5-D089-A34B-8E47-A43EE550F6CE}" sibTransId="{B2A705FD-993C-7B4A-8138-D1FDE3AFBD9A}"/>
    <dgm:cxn modelId="{C231C189-9C93-7C46-AC46-C810F870C430}" srcId="{BF06FDE6-682A-0845-AE1E-9C5EB339492D}" destId="{8E0F8FC4-1CC0-DC4B-8425-4D9DE45044C3}" srcOrd="4" destOrd="0" parTransId="{15E4B73B-82F8-E64D-980F-D16D73E8CD87}" sibTransId="{BEC1A141-3AC9-4E4B-A9F1-707E04C381D0}"/>
    <dgm:cxn modelId="{D9FF9D3F-B383-6144-8308-40DA6DD126E3}" type="presOf" srcId="{0FD34D6B-EB74-FC4C-8019-211E2F96CF2C}" destId="{B8051D66-0D3D-5340-918D-A8557EF30F61}" srcOrd="0" destOrd="0" presId="urn:microsoft.com/office/officeart/2005/8/layout/hierarchy1"/>
    <dgm:cxn modelId="{5A8737ED-E74A-5A4B-9C40-067F2D3BF23E}" type="presOf" srcId="{3C589400-AB4F-054E-8AF5-C2F36585C5AE}" destId="{D763115B-E79E-1540-8355-08BCAF0E33B5}" srcOrd="0" destOrd="0" presId="urn:microsoft.com/office/officeart/2005/8/layout/hierarchy1"/>
    <dgm:cxn modelId="{31D00B78-E5F4-114D-A6DD-E574A7E76D2F}" type="presOf" srcId="{A2795AAB-729A-0343-8B0C-7047CD8DE7D3}" destId="{9FE59140-3EAB-9F4D-B0F4-4B7717536070}" srcOrd="0" destOrd="0" presId="urn:microsoft.com/office/officeart/2005/8/layout/hierarchy1"/>
    <dgm:cxn modelId="{F08B17EE-B507-CC4B-807E-8BA33906E871}" type="presOf" srcId="{B9BD5C48-B029-2B49-AC5F-9B8ECFF1CDA5}" destId="{E4D3A837-6C83-B843-B25E-450707EFB985}" srcOrd="0" destOrd="0" presId="urn:microsoft.com/office/officeart/2005/8/layout/hierarchy1"/>
    <dgm:cxn modelId="{FFBC7F48-4F55-6544-A0D8-63FD21C80C65}" type="presOf" srcId="{0F8925ED-E37A-844F-8BF0-8EF963A7196C}" destId="{D61CDCC3-97BA-784B-B541-BF9483B1BE3B}" srcOrd="0" destOrd="0" presId="urn:microsoft.com/office/officeart/2005/8/layout/hierarchy1"/>
    <dgm:cxn modelId="{B17C00A1-D6B7-DB43-B660-3615308D88A4}" srcId="{7F2D1139-74A9-B14C-B2D8-070D50D9CCB8}" destId="{1F0C5533-AA21-5345-8E3E-3AC5EEFB7A39}" srcOrd="0" destOrd="0" parTransId="{DFA673F3-7C12-4547-AFE3-2D921B1B6EB4}" sibTransId="{8A66E8AA-51E7-DA45-A585-4678CB5EEE2E}"/>
    <dgm:cxn modelId="{E5A3AC50-C451-FA4C-AC8A-A9BD39C47973}" type="presOf" srcId="{498430FA-3C1F-0C48-96E7-93B364D1A979}" destId="{49E53C7F-39A2-614F-89D6-DD7E37B4237B}" srcOrd="0" destOrd="0" presId="urn:microsoft.com/office/officeart/2005/8/layout/hierarchy1"/>
    <dgm:cxn modelId="{35068DF7-A7CA-CC40-800B-B120E1CDDABA}" type="presOf" srcId="{DEE070C3-3F71-C34C-9977-55452089F070}" destId="{4E4DD4BF-B950-B944-859C-60FA4ED7C0B1}" srcOrd="0" destOrd="0" presId="urn:microsoft.com/office/officeart/2005/8/layout/hierarchy1"/>
    <dgm:cxn modelId="{139904C1-A33C-A24F-8EA0-000A0E615D6C}" srcId="{CA359CD0-CAB1-FB46-B12A-A79DF19E3026}" destId="{975DCA4E-FD37-5245-B756-F49C26CA14A8}" srcOrd="0" destOrd="0" parTransId="{9540F83F-0846-7742-84C4-61C1FF7A71B8}" sibTransId="{BCC2CFD8-B07D-1D46-8C8A-B3B216AC7836}"/>
    <dgm:cxn modelId="{51E1161B-60AC-0B4C-BCA7-62BF1A00BF50}" type="presOf" srcId="{7D10FEDA-98B2-8641-8E76-765F75D510A1}" destId="{5C272984-47A0-AB45-9080-F91CEBF487B7}" srcOrd="0" destOrd="0" presId="urn:microsoft.com/office/officeart/2005/8/layout/hierarchy1"/>
    <dgm:cxn modelId="{0CC440D7-5F36-1849-8A1B-DCEACF0DE938}" srcId="{BE42385A-A31E-1346-9378-926C22CE42BB}" destId="{78696A40-6A7D-7A42-AE62-4B30D611AA28}" srcOrd="0" destOrd="0" parTransId="{2D9C36E6-5631-194A-A21D-16BB2DA40250}" sibTransId="{73CB039A-B5FC-794D-89F5-964810F0F298}"/>
    <dgm:cxn modelId="{6A331F01-6343-2C45-8A22-67971C550E6C}" srcId="{BF06FDE6-682A-0845-AE1E-9C5EB339492D}" destId="{498430FA-3C1F-0C48-96E7-93B364D1A979}" srcOrd="1" destOrd="0" parTransId="{88173FEE-E138-5142-AEB7-58D18007760D}" sibTransId="{906DA2D9-05F0-0447-A28E-C24ECF6A52D8}"/>
    <dgm:cxn modelId="{2197C885-7D19-EA4C-97E2-7822AA00EBBB}" type="presOf" srcId="{A6E8E5C0-CEF7-9D4C-B54F-69B34846953F}" destId="{36304EE6-DDC4-2E4F-A622-F6CFBCB6BC96}" srcOrd="0" destOrd="0" presId="urn:microsoft.com/office/officeart/2005/8/layout/hierarchy1"/>
    <dgm:cxn modelId="{24AF63B7-76D4-A248-9216-8A8802F9C00F}" type="presOf" srcId="{A6694DF6-CB2A-EE45-9813-EB6D3D5A467C}" destId="{7ACD6021-0EDB-2046-AF17-DD9DC051858E}" srcOrd="0" destOrd="0" presId="urn:microsoft.com/office/officeart/2005/8/layout/hierarchy1"/>
    <dgm:cxn modelId="{E777AC67-C3FB-144C-9875-21FC38542236}" type="presOf" srcId="{57110D5D-AA68-0540-A6DA-298AC939F4F7}" destId="{98ECC807-DADC-D84E-9947-A65F3497A7B5}" srcOrd="0" destOrd="0" presId="urn:microsoft.com/office/officeart/2005/8/layout/hierarchy1"/>
    <dgm:cxn modelId="{CD5EF3C9-DFAA-1742-96CD-42C651B58D0A}" srcId="{DEE070C3-3F71-C34C-9977-55452089F070}" destId="{6E02E3E6-B9F2-F444-9ED9-C0078B87168F}" srcOrd="0" destOrd="0" parTransId="{3C589400-AB4F-054E-8AF5-C2F36585C5AE}" sibTransId="{76C1273E-6F6A-334C-9532-5789208E8EA9}"/>
    <dgm:cxn modelId="{B62BE6AE-E8E8-7341-A5A1-07A345A4329B}" type="presOf" srcId="{736E179B-4311-DC49-98B0-8777DF3AD17C}" destId="{19A8ED18-5220-0C4C-8CF7-2D9B0418D868}" srcOrd="0" destOrd="0" presId="urn:microsoft.com/office/officeart/2005/8/layout/hierarchy1"/>
    <dgm:cxn modelId="{7C89F482-2B1C-1F4E-90F4-40D34B6A4A66}" type="presOf" srcId="{238F41C0-37A4-5942-B02C-257687D0F391}" destId="{C1954F8E-8B22-AC40-BF38-7EA43B8BD4E9}" srcOrd="0" destOrd="0" presId="urn:microsoft.com/office/officeart/2005/8/layout/hierarchy1"/>
    <dgm:cxn modelId="{7442B72D-FDFC-E14F-B9D6-D0CA6E9447D2}" type="presOf" srcId="{E685C304-34E3-F049-A3F9-201A3F7E1B2B}" destId="{151590F4-3CA9-3746-8583-13652C0822EF}" srcOrd="0" destOrd="0" presId="urn:microsoft.com/office/officeart/2005/8/layout/hierarchy1"/>
    <dgm:cxn modelId="{2EE3E0EC-B6D7-F44B-8422-08ACB157CBC3}" srcId="{1F3E69BA-0FDA-8944-973D-632FD7F14B1E}" destId="{F0D9E110-D5C4-364E-A2E8-F32A042429DE}" srcOrd="0" destOrd="0" parTransId="{A8AE7130-E3A6-954C-9A16-794983CF31C3}" sibTransId="{FFE7B606-604A-0443-B922-12D37B6A6951}"/>
    <dgm:cxn modelId="{10730F67-4355-8746-966F-FCBB3B8E7367}" type="presOf" srcId="{CA359CD0-CAB1-FB46-B12A-A79DF19E3026}" destId="{2FDBCB96-F62F-A94C-881D-BFD45DB05D37}" srcOrd="0" destOrd="0" presId="urn:microsoft.com/office/officeart/2005/8/layout/hierarchy1"/>
    <dgm:cxn modelId="{E3625BA9-12C8-3C42-9756-A2C8B5048CD6}" type="presOf" srcId="{7049B0A7-459D-F641-9C54-0E5E2BA2770F}" destId="{692A5809-A7B3-E048-B9DC-EAB0C1AAD6E4}" srcOrd="0" destOrd="0" presId="urn:microsoft.com/office/officeart/2005/8/layout/hierarchy1"/>
    <dgm:cxn modelId="{8D742A6D-9408-F84D-BE67-7AC84B661476}" srcId="{238F41C0-37A4-5942-B02C-257687D0F391}" destId="{BF06FDE6-682A-0845-AE1E-9C5EB339492D}" srcOrd="0" destOrd="0" parTransId="{85D9399A-A446-1D43-B9F6-D2E319B46BF4}" sibTransId="{7B3291F5-16D8-154D-9BA9-2254D4DBEC74}"/>
    <dgm:cxn modelId="{8E00FAF4-0103-F04A-B118-D7D9B5A38445}" type="presOf" srcId="{BE42385A-A31E-1346-9378-926C22CE42BB}" destId="{F5DC136B-5749-0045-9B4F-3A274567728D}" srcOrd="0" destOrd="0" presId="urn:microsoft.com/office/officeart/2005/8/layout/hierarchy1"/>
    <dgm:cxn modelId="{2E3EAFBC-0892-7245-AAA3-7058AB0CDF89}" srcId="{8E0F8FC4-1CC0-DC4B-8425-4D9DE45044C3}" destId="{7F2D1139-74A9-B14C-B2D8-070D50D9CCB8}" srcOrd="0" destOrd="0" parTransId="{E1BA5A2E-DE35-D743-83D8-1D128BA79CDD}" sibTransId="{030A3F87-2E5D-7641-81DA-164870ABC5B6}"/>
    <dgm:cxn modelId="{47B4A0B7-260F-8E48-A740-13FE6F70936F}" type="presOf" srcId="{6925A864-B22C-0149-A7AB-C568B49E5CDC}" destId="{7382041E-D428-9041-B475-03B3DFABCE47}" srcOrd="0" destOrd="0" presId="urn:microsoft.com/office/officeart/2005/8/layout/hierarchy1"/>
    <dgm:cxn modelId="{9D8BFBC8-DAB6-CD4B-8EBA-44D4930A4144}" type="presOf" srcId="{1F3E69BA-0FDA-8944-973D-632FD7F14B1E}" destId="{A125CA7B-63B0-E14D-8124-96FBCD950B01}" srcOrd="0" destOrd="0" presId="urn:microsoft.com/office/officeart/2005/8/layout/hierarchy1"/>
    <dgm:cxn modelId="{4DCF648A-0EFD-5B49-A83B-B6A0B25477B2}" srcId="{6E02E3E6-B9F2-F444-9ED9-C0078B87168F}" destId="{0F8925ED-E37A-844F-8BF0-8EF963A7196C}" srcOrd="0" destOrd="0" parTransId="{39590460-B4C5-0E47-AC6C-578F4DC6410F}" sibTransId="{ABC9C9BD-5572-9743-83F8-F1CF87E5E767}"/>
    <dgm:cxn modelId="{3848274A-E557-D04F-9B4B-D4CBC75C332F}" type="presOf" srcId="{1F0C5533-AA21-5345-8E3E-3AC5EEFB7A39}" destId="{737FECBA-625A-4C4F-B3F4-3CE8ED81EA8F}" srcOrd="0" destOrd="0" presId="urn:microsoft.com/office/officeart/2005/8/layout/hierarchy1"/>
    <dgm:cxn modelId="{9A5A130F-255D-8B4C-9FEB-793B63714AC4}" type="presOf" srcId="{E1BA5A2E-DE35-D743-83D8-1D128BA79CDD}" destId="{7634822F-FC52-E54F-A5CD-54424155B5D1}" srcOrd="0" destOrd="0" presId="urn:microsoft.com/office/officeart/2005/8/layout/hierarchy1"/>
    <dgm:cxn modelId="{73808CEE-D136-E648-A6E1-A0F197BC8382}" type="presOf" srcId="{88173FEE-E138-5142-AEB7-58D18007760D}" destId="{97FCADDD-07DF-A645-B035-66D762551DB5}" srcOrd="0" destOrd="0" presId="urn:microsoft.com/office/officeart/2005/8/layout/hierarchy1"/>
    <dgm:cxn modelId="{9C335A8E-30F4-D443-B1FE-9BC5AA69420B}" type="presOf" srcId="{5A46FB91-F75C-194F-B63E-7F4D4071FE0A}" destId="{CB2C8F73-F2D8-3648-A630-2F827F1B2CB3}" srcOrd="0" destOrd="0" presId="urn:microsoft.com/office/officeart/2005/8/layout/hierarchy1"/>
    <dgm:cxn modelId="{A89FBF5B-3BCE-C947-9D87-741C7F12192F}" type="presOf" srcId="{78696A40-6A7D-7A42-AE62-4B30D611AA28}" destId="{14591680-9247-914C-976E-D97B4FBFDF95}" srcOrd="0" destOrd="0" presId="urn:microsoft.com/office/officeart/2005/8/layout/hierarchy1"/>
    <dgm:cxn modelId="{11F90822-C2F0-B640-9E56-2980FBE7E533}" type="presOf" srcId="{C3022538-A392-8F49-B22D-777DF3BFE2F4}" destId="{B70B5199-3250-3B46-A032-F70FDE8AAC20}" srcOrd="0" destOrd="0" presId="urn:microsoft.com/office/officeart/2005/8/layout/hierarchy1"/>
    <dgm:cxn modelId="{2E59DC95-F6C0-EC48-9F68-432426B2C61E}" type="presOf" srcId="{2D9C36E6-5631-194A-A21D-16BB2DA40250}" destId="{A552AA28-00D3-3B4B-AEB3-0497F3181DBE}" srcOrd="0" destOrd="0" presId="urn:microsoft.com/office/officeart/2005/8/layout/hierarchy1"/>
    <dgm:cxn modelId="{BAC6AB3A-47AE-094F-BEFB-5943D141AA04}" srcId="{BF06FDE6-682A-0845-AE1E-9C5EB339492D}" destId="{C7774A3B-97AF-2146-BF95-9E222F312CC2}" srcOrd="2" destOrd="0" parTransId="{3E659D87-DE9A-4548-BCD5-ED6E8CA01CCA}" sibTransId="{E692D9CD-DBB9-184C-8085-6339A99E4D2E}"/>
    <dgm:cxn modelId="{A8CD370C-6CAD-DF40-B199-0F0B8C29B4AE}" srcId="{498430FA-3C1F-0C48-96E7-93B364D1A979}" destId="{DEE070C3-3F71-C34C-9977-55452089F070}" srcOrd="0" destOrd="0" parTransId="{EAB16FC3-BA02-B94C-AFFD-F894118DB643}" sibTransId="{DCA7B34C-9762-3A47-8408-72BFCF27F083}"/>
    <dgm:cxn modelId="{EEA32FDA-C647-B248-9199-02AA2C309076}" type="presOf" srcId="{6E02E3E6-B9F2-F444-9ED9-C0078B87168F}" destId="{6378EDA9-BF34-BE42-9926-068C5EA62EED}" srcOrd="0" destOrd="0" presId="urn:microsoft.com/office/officeart/2005/8/layout/hierarchy1"/>
    <dgm:cxn modelId="{4DAD039F-1374-F14A-9FEB-18998E50F8E4}" type="presOf" srcId="{DFA673F3-7C12-4547-AFE3-2D921B1B6EB4}" destId="{E1D3A711-1443-D941-8B65-050C4C25C081}" srcOrd="0" destOrd="0" presId="urn:microsoft.com/office/officeart/2005/8/layout/hierarchy1"/>
    <dgm:cxn modelId="{49603F9D-5E67-4E43-99D1-C28BA6B874E3}" type="presOf" srcId="{79348280-C23A-E840-AADE-A0CB5D5C4C71}" destId="{7783E4EC-6B15-A84D-9D25-87E1903E296F}" srcOrd="0" destOrd="0" presId="urn:microsoft.com/office/officeart/2005/8/layout/hierarchy1"/>
    <dgm:cxn modelId="{3A38F300-4ACA-C040-9049-DA3AA0E6C2A9}" type="presOf" srcId="{31F03C89-21FC-2B4B-9C64-967F84630976}" destId="{8F49C755-C4EA-5542-93B8-55F1923360FF}" srcOrd="0" destOrd="0" presId="urn:microsoft.com/office/officeart/2005/8/layout/hierarchy1"/>
    <dgm:cxn modelId="{68270F57-ECF1-1540-B4E5-94E3F6AEEFCD}" type="presParOf" srcId="{C1954F8E-8B22-AC40-BF38-7EA43B8BD4E9}" destId="{7A17B32B-8418-184E-AB44-2291C2A70645}" srcOrd="0" destOrd="0" presId="urn:microsoft.com/office/officeart/2005/8/layout/hierarchy1"/>
    <dgm:cxn modelId="{651FFEB3-F4E3-5346-B004-A59E4CC094CB}" type="presParOf" srcId="{7A17B32B-8418-184E-AB44-2291C2A70645}" destId="{1415496D-A18F-0A40-9C57-AE0556426D79}" srcOrd="0" destOrd="0" presId="urn:microsoft.com/office/officeart/2005/8/layout/hierarchy1"/>
    <dgm:cxn modelId="{C69252DE-BF72-9D41-9A75-C2DC516D5B57}" type="presParOf" srcId="{1415496D-A18F-0A40-9C57-AE0556426D79}" destId="{836A9FDC-B16D-F247-A968-17F58E7A0B31}" srcOrd="0" destOrd="0" presId="urn:microsoft.com/office/officeart/2005/8/layout/hierarchy1"/>
    <dgm:cxn modelId="{6D101193-DC13-9442-BFA7-0C7BBE2B351E}" type="presParOf" srcId="{1415496D-A18F-0A40-9C57-AE0556426D79}" destId="{8D118C71-E02A-9549-BE90-4F32408AAA9E}" srcOrd="1" destOrd="0" presId="urn:microsoft.com/office/officeart/2005/8/layout/hierarchy1"/>
    <dgm:cxn modelId="{C21D4FD7-301F-574A-A50C-4649AEAF76A8}" type="presParOf" srcId="{7A17B32B-8418-184E-AB44-2291C2A70645}" destId="{616CD611-41A7-FB47-B9AD-F5AEAC03D685}" srcOrd="1" destOrd="0" presId="urn:microsoft.com/office/officeart/2005/8/layout/hierarchy1"/>
    <dgm:cxn modelId="{7CED7A05-C756-B744-921F-0F8EFB5EB07A}" type="presParOf" srcId="{616CD611-41A7-FB47-B9AD-F5AEAC03D685}" destId="{1A40947E-D580-694D-93AC-E463753B7E9B}" srcOrd="0" destOrd="0" presId="urn:microsoft.com/office/officeart/2005/8/layout/hierarchy1"/>
    <dgm:cxn modelId="{AB1FF9B7-DF11-1343-8EDC-F53A20DF5A14}" type="presParOf" srcId="{616CD611-41A7-FB47-B9AD-F5AEAC03D685}" destId="{7EE856C0-9A99-5748-A28E-090B5F4676D8}" srcOrd="1" destOrd="0" presId="urn:microsoft.com/office/officeart/2005/8/layout/hierarchy1"/>
    <dgm:cxn modelId="{D4F12A6B-8ECB-BA45-BE6B-408979312603}" type="presParOf" srcId="{7EE856C0-9A99-5748-A28E-090B5F4676D8}" destId="{A5834BF0-1DBB-7342-8D45-7603A1BD9F7F}" srcOrd="0" destOrd="0" presId="urn:microsoft.com/office/officeart/2005/8/layout/hierarchy1"/>
    <dgm:cxn modelId="{540B58B1-0896-F640-B4DD-BD85B7AE1316}" type="presParOf" srcId="{A5834BF0-1DBB-7342-8D45-7603A1BD9F7F}" destId="{80BC53AC-064F-7A4A-9AF5-E6E06EE93BDC}" srcOrd="0" destOrd="0" presId="urn:microsoft.com/office/officeart/2005/8/layout/hierarchy1"/>
    <dgm:cxn modelId="{499F24E3-48F8-E546-A6DD-392B0BC16316}" type="presParOf" srcId="{A5834BF0-1DBB-7342-8D45-7603A1BD9F7F}" destId="{7382041E-D428-9041-B475-03B3DFABCE47}" srcOrd="1" destOrd="0" presId="urn:microsoft.com/office/officeart/2005/8/layout/hierarchy1"/>
    <dgm:cxn modelId="{4E9F6BE1-9397-B74F-A434-584A87B8B959}" type="presParOf" srcId="{7EE856C0-9A99-5748-A28E-090B5F4676D8}" destId="{1F0BA2F7-2815-D74F-B752-2C5911C0DBF3}" srcOrd="1" destOrd="0" presId="urn:microsoft.com/office/officeart/2005/8/layout/hierarchy1"/>
    <dgm:cxn modelId="{A39D5A0A-CACA-C044-808B-D0EC085285C5}" type="presParOf" srcId="{1F0BA2F7-2815-D74F-B752-2C5911C0DBF3}" destId="{E4D3A837-6C83-B843-B25E-450707EFB985}" srcOrd="0" destOrd="0" presId="urn:microsoft.com/office/officeart/2005/8/layout/hierarchy1"/>
    <dgm:cxn modelId="{702299B0-92F5-7148-9339-75DE7B0A3F9E}" type="presParOf" srcId="{1F0BA2F7-2815-D74F-B752-2C5911C0DBF3}" destId="{095164D0-5C16-6D48-9ED9-DE0E0A8267E2}" srcOrd="1" destOrd="0" presId="urn:microsoft.com/office/officeart/2005/8/layout/hierarchy1"/>
    <dgm:cxn modelId="{A47AF13C-C897-EF44-8C81-82F40638FC9F}" type="presParOf" srcId="{095164D0-5C16-6D48-9ED9-DE0E0A8267E2}" destId="{20CDB67D-CE1C-0B42-AF23-1B95481F0627}" srcOrd="0" destOrd="0" presId="urn:microsoft.com/office/officeart/2005/8/layout/hierarchy1"/>
    <dgm:cxn modelId="{2AA912F2-0108-1545-B0E3-928A005585A9}" type="presParOf" srcId="{20CDB67D-CE1C-0B42-AF23-1B95481F0627}" destId="{A86C67F7-120E-614F-A569-0C3A341482A9}" srcOrd="0" destOrd="0" presId="urn:microsoft.com/office/officeart/2005/8/layout/hierarchy1"/>
    <dgm:cxn modelId="{1E2789B6-9E98-0E44-BF4D-2DD358DA0F05}" type="presParOf" srcId="{20CDB67D-CE1C-0B42-AF23-1B95481F0627}" destId="{F5DC136B-5749-0045-9B4F-3A274567728D}" srcOrd="1" destOrd="0" presId="urn:microsoft.com/office/officeart/2005/8/layout/hierarchy1"/>
    <dgm:cxn modelId="{044D0AA5-4298-684F-A272-A147CFE3A6B1}" type="presParOf" srcId="{095164D0-5C16-6D48-9ED9-DE0E0A8267E2}" destId="{499516AB-3F07-3A4B-A726-7094FD458282}" srcOrd="1" destOrd="0" presId="urn:microsoft.com/office/officeart/2005/8/layout/hierarchy1"/>
    <dgm:cxn modelId="{F73F5ABA-EF3D-BD47-BD5D-D2C15FE9803E}" type="presParOf" srcId="{499516AB-3F07-3A4B-A726-7094FD458282}" destId="{A552AA28-00D3-3B4B-AEB3-0497F3181DBE}" srcOrd="0" destOrd="0" presId="urn:microsoft.com/office/officeart/2005/8/layout/hierarchy1"/>
    <dgm:cxn modelId="{0D4F1D31-C85F-5140-A066-5AA843C2FA93}" type="presParOf" srcId="{499516AB-3F07-3A4B-A726-7094FD458282}" destId="{62EFAB1A-92FB-FB4B-87E5-EF9EB50C222D}" srcOrd="1" destOrd="0" presId="urn:microsoft.com/office/officeart/2005/8/layout/hierarchy1"/>
    <dgm:cxn modelId="{B7C1CB7D-81B2-5948-9EF4-F5E284E38652}" type="presParOf" srcId="{62EFAB1A-92FB-FB4B-87E5-EF9EB50C222D}" destId="{E03C913A-502B-D041-81E0-FDDA9E15B805}" srcOrd="0" destOrd="0" presId="urn:microsoft.com/office/officeart/2005/8/layout/hierarchy1"/>
    <dgm:cxn modelId="{2455BC5C-F128-1143-B8A1-BA22B7499ADC}" type="presParOf" srcId="{E03C913A-502B-D041-81E0-FDDA9E15B805}" destId="{2AB4CF5A-BE48-B44C-884E-42310FE4D0E8}" srcOrd="0" destOrd="0" presId="urn:microsoft.com/office/officeart/2005/8/layout/hierarchy1"/>
    <dgm:cxn modelId="{8C1A678E-D763-0547-BABB-69DC94930409}" type="presParOf" srcId="{E03C913A-502B-D041-81E0-FDDA9E15B805}" destId="{14591680-9247-914C-976E-D97B4FBFDF95}" srcOrd="1" destOrd="0" presId="urn:microsoft.com/office/officeart/2005/8/layout/hierarchy1"/>
    <dgm:cxn modelId="{E0D52E3B-84AC-AA45-851A-BC55F46D0635}" type="presParOf" srcId="{62EFAB1A-92FB-FB4B-87E5-EF9EB50C222D}" destId="{822DF1A7-BCCF-5149-B925-5EAD5FC5A03F}" srcOrd="1" destOrd="0" presId="urn:microsoft.com/office/officeart/2005/8/layout/hierarchy1"/>
    <dgm:cxn modelId="{FF4CF2D1-29A4-7C40-9AEB-9B2CA22973C0}" type="presParOf" srcId="{1F0BA2F7-2815-D74F-B752-2C5911C0DBF3}" destId="{19A8ED18-5220-0C4C-8CF7-2D9B0418D868}" srcOrd="2" destOrd="0" presId="urn:microsoft.com/office/officeart/2005/8/layout/hierarchy1"/>
    <dgm:cxn modelId="{7DAE67EC-5CFF-9F49-A574-945AE4B98D24}" type="presParOf" srcId="{1F0BA2F7-2815-D74F-B752-2C5911C0DBF3}" destId="{37C26C6C-84FC-DD4D-A428-3676AA10F049}" srcOrd="3" destOrd="0" presId="urn:microsoft.com/office/officeart/2005/8/layout/hierarchy1"/>
    <dgm:cxn modelId="{C47063C1-4349-0544-ABAE-6E897BBA3E52}" type="presParOf" srcId="{37C26C6C-84FC-DD4D-A428-3676AA10F049}" destId="{855B8A74-C8C3-F34A-A7C7-D688A66D5D0A}" srcOrd="0" destOrd="0" presId="urn:microsoft.com/office/officeart/2005/8/layout/hierarchy1"/>
    <dgm:cxn modelId="{8E22F70E-2A75-9548-9E42-81018540AFF7}" type="presParOf" srcId="{855B8A74-C8C3-F34A-A7C7-D688A66D5D0A}" destId="{2F7BD9AA-0310-C540-9C30-7BC560CB5E45}" srcOrd="0" destOrd="0" presId="urn:microsoft.com/office/officeart/2005/8/layout/hierarchy1"/>
    <dgm:cxn modelId="{79B45525-3E7B-8E44-91AA-D16BAD4D405B}" type="presParOf" srcId="{855B8A74-C8C3-F34A-A7C7-D688A66D5D0A}" destId="{FACC4A0F-A1B5-464D-91D2-7FB2FBCF034A}" srcOrd="1" destOrd="0" presId="urn:microsoft.com/office/officeart/2005/8/layout/hierarchy1"/>
    <dgm:cxn modelId="{04EA4951-2A74-8C43-93D3-2BDC427F3948}" type="presParOf" srcId="{37C26C6C-84FC-DD4D-A428-3676AA10F049}" destId="{C8272EAA-26D7-1945-99BE-A222C3ACF565}" srcOrd="1" destOrd="0" presId="urn:microsoft.com/office/officeart/2005/8/layout/hierarchy1"/>
    <dgm:cxn modelId="{933520BA-7100-7943-A615-5ABE47DCCB07}" type="presParOf" srcId="{C8272EAA-26D7-1945-99BE-A222C3ACF565}" destId="{36304EE6-DDC4-2E4F-A622-F6CFBCB6BC96}" srcOrd="0" destOrd="0" presId="urn:microsoft.com/office/officeart/2005/8/layout/hierarchy1"/>
    <dgm:cxn modelId="{86C1CED2-E1E9-BA4C-BC03-3ED1612CCFDB}" type="presParOf" srcId="{C8272EAA-26D7-1945-99BE-A222C3ACF565}" destId="{177A0F5C-90DF-224C-8CB3-A7AB98EFD56A}" srcOrd="1" destOrd="0" presId="urn:microsoft.com/office/officeart/2005/8/layout/hierarchy1"/>
    <dgm:cxn modelId="{A1E0FA7E-8EC9-F042-8C39-BDBD87D99389}" type="presParOf" srcId="{177A0F5C-90DF-224C-8CB3-A7AB98EFD56A}" destId="{101B2CE9-B7CB-0E4B-82E3-95F6257E67B0}" srcOrd="0" destOrd="0" presId="urn:microsoft.com/office/officeart/2005/8/layout/hierarchy1"/>
    <dgm:cxn modelId="{8D676885-C2C8-AC47-BD1B-43D8C407D1F9}" type="presParOf" srcId="{101B2CE9-B7CB-0E4B-82E3-95F6257E67B0}" destId="{199DBA36-F601-1549-B534-78861C176224}" srcOrd="0" destOrd="0" presId="urn:microsoft.com/office/officeart/2005/8/layout/hierarchy1"/>
    <dgm:cxn modelId="{97EDC690-7F18-854A-82D6-3A4058A61021}" type="presParOf" srcId="{101B2CE9-B7CB-0E4B-82E3-95F6257E67B0}" destId="{654DC664-2B24-5A42-B8E8-792C965484AD}" srcOrd="1" destOrd="0" presId="urn:microsoft.com/office/officeart/2005/8/layout/hierarchy1"/>
    <dgm:cxn modelId="{4B23CFC9-789B-9042-8A00-9EAFCDE951C0}" type="presParOf" srcId="{177A0F5C-90DF-224C-8CB3-A7AB98EFD56A}" destId="{34894B06-C21B-5947-8A9A-1CC429A4C670}" srcOrd="1" destOrd="0" presId="urn:microsoft.com/office/officeart/2005/8/layout/hierarchy1"/>
    <dgm:cxn modelId="{090CEF3F-8719-6A4C-A6BC-769EAB8756F3}" type="presParOf" srcId="{616CD611-41A7-FB47-B9AD-F5AEAC03D685}" destId="{97FCADDD-07DF-A645-B035-66D762551DB5}" srcOrd="2" destOrd="0" presId="urn:microsoft.com/office/officeart/2005/8/layout/hierarchy1"/>
    <dgm:cxn modelId="{95E9FA39-C329-DE4E-9566-920D6A26FD04}" type="presParOf" srcId="{616CD611-41A7-FB47-B9AD-F5AEAC03D685}" destId="{76554A8A-A78C-1D46-8FDB-40545BB809B7}" srcOrd="3" destOrd="0" presId="urn:microsoft.com/office/officeart/2005/8/layout/hierarchy1"/>
    <dgm:cxn modelId="{0EA57915-36A4-6D44-BD04-E538A15D3933}" type="presParOf" srcId="{76554A8A-A78C-1D46-8FDB-40545BB809B7}" destId="{7089F4D5-427C-0A43-8699-F0B6E4C5EDBE}" srcOrd="0" destOrd="0" presId="urn:microsoft.com/office/officeart/2005/8/layout/hierarchy1"/>
    <dgm:cxn modelId="{9E0FCFC3-9670-6C41-A58D-83B563904F0D}" type="presParOf" srcId="{7089F4D5-427C-0A43-8699-F0B6E4C5EDBE}" destId="{77C9C7BF-BB9D-4945-B190-06DDB0CA5C58}" srcOrd="0" destOrd="0" presId="urn:microsoft.com/office/officeart/2005/8/layout/hierarchy1"/>
    <dgm:cxn modelId="{995B5E10-4DB5-1948-A809-F4DC033E0CF5}" type="presParOf" srcId="{7089F4D5-427C-0A43-8699-F0B6E4C5EDBE}" destId="{49E53C7F-39A2-614F-89D6-DD7E37B4237B}" srcOrd="1" destOrd="0" presId="urn:microsoft.com/office/officeart/2005/8/layout/hierarchy1"/>
    <dgm:cxn modelId="{81680CEC-C254-AA41-9354-100732704DD5}" type="presParOf" srcId="{76554A8A-A78C-1D46-8FDB-40545BB809B7}" destId="{B4A26B50-DC28-A944-822F-E67DD64CD97F}" srcOrd="1" destOrd="0" presId="urn:microsoft.com/office/officeart/2005/8/layout/hierarchy1"/>
    <dgm:cxn modelId="{5F827B78-DBA7-7D41-85DA-A6F05CA582EB}" type="presParOf" srcId="{B4A26B50-DC28-A944-822F-E67DD64CD97F}" destId="{F62A0674-3A3F-604D-A9B6-235C07B896A8}" srcOrd="0" destOrd="0" presId="urn:microsoft.com/office/officeart/2005/8/layout/hierarchy1"/>
    <dgm:cxn modelId="{6C6B4C26-4010-5D48-997A-4B8821F743D8}" type="presParOf" srcId="{B4A26B50-DC28-A944-822F-E67DD64CD97F}" destId="{D560BB38-3D19-8546-9F98-53B656BC5D46}" srcOrd="1" destOrd="0" presId="urn:microsoft.com/office/officeart/2005/8/layout/hierarchy1"/>
    <dgm:cxn modelId="{B39D34B9-FEAA-D242-A9F7-9A68DF817139}" type="presParOf" srcId="{D560BB38-3D19-8546-9F98-53B656BC5D46}" destId="{9E457002-9B4B-5C4E-BF16-0CDA3FB276D4}" srcOrd="0" destOrd="0" presId="urn:microsoft.com/office/officeart/2005/8/layout/hierarchy1"/>
    <dgm:cxn modelId="{164FFCDE-FF43-2B4E-8D15-359DB9E09408}" type="presParOf" srcId="{9E457002-9B4B-5C4E-BF16-0CDA3FB276D4}" destId="{27477915-ECF8-FC46-B7BE-C78A90E8222A}" srcOrd="0" destOrd="0" presId="urn:microsoft.com/office/officeart/2005/8/layout/hierarchy1"/>
    <dgm:cxn modelId="{04CEA18A-8E6B-1643-B4C1-199346682498}" type="presParOf" srcId="{9E457002-9B4B-5C4E-BF16-0CDA3FB276D4}" destId="{4E4DD4BF-B950-B944-859C-60FA4ED7C0B1}" srcOrd="1" destOrd="0" presId="urn:microsoft.com/office/officeart/2005/8/layout/hierarchy1"/>
    <dgm:cxn modelId="{39871410-0A97-FB4C-A379-35D5B4228FF4}" type="presParOf" srcId="{D560BB38-3D19-8546-9F98-53B656BC5D46}" destId="{DCA3EF0A-3FC2-5E4E-8CAF-390B04DE3C99}" srcOrd="1" destOrd="0" presId="urn:microsoft.com/office/officeart/2005/8/layout/hierarchy1"/>
    <dgm:cxn modelId="{BA93CB00-2659-D24A-9316-E0E632FA5D75}" type="presParOf" srcId="{DCA3EF0A-3FC2-5E4E-8CAF-390B04DE3C99}" destId="{D763115B-E79E-1540-8355-08BCAF0E33B5}" srcOrd="0" destOrd="0" presId="urn:microsoft.com/office/officeart/2005/8/layout/hierarchy1"/>
    <dgm:cxn modelId="{920D3D15-34FC-CA43-9C5E-FB398EF5068B}" type="presParOf" srcId="{DCA3EF0A-3FC2-5E4E-8CAF-390B04DE3C99}" destId="{A094F5A6-4342-E44D-9CA1-F35813D14DD6}" srcOrd="1" destOrd="0" presId="urn:microsoft.com/office/officeart/2005/8/layout/hierarchy1"/>
    <dgm:cxn modelId="{A52363EE-5FD6-CF4E-B2B0-C37652399298}" type="presParOf" srcId="{A094F5A6-4342-E44D-9CA1-F35813D14DD6}" destId="{A0F5B768-8203-4F4E-9FAF-484DC7F5648B}" srcOrd="0" destOrd="0" presId="urn:microsoft.com/office/officeart/2005/8/layout/hierarchy1"/>
    <dgm:cxn modelId="{D570E948-96DE-1F4A-85D6-31728F4FF336}" type="presParOf" srcId="{A0F5B768-8203-4F4E-9FAF-484DC7F5648B}" destId="{225A041F-ADC6-1743-A725-D6C34B68FBEA}" srcOrd="0" destOrd="0" presId="urn:microsoft.com/office/officeart/2005/8/layout/hierarchy1"/>
    <dgm:cxn modelId="{0FD8CE6A-55B5-1D44-B2A2-6DB32B1D910C}" type="presParOf" srcId="{A0F5B768-8203-4F4E-9FAF-484DC7F5648B}" destId="{6378EDA9-BF34-BE42-9926-068C5EA62EED}" srcOrd="1" destOrd="0" presId="urn:microsoft.com/office/officeart/2005/8/layout/hierarchy1"/>
    <dgm:cxn modelId="{F468D26E-1B9C-5F4D-A33E-EFA9A67D1B48}" type="presParOf" srcId="{A094F5A6-4342-E44D-9CA1-F35813D14DD6}" destId="{616FBE29-ADDA-3F4A-BB4D-0AE51F30AB16}" srcOrd="1" destOrd="0" presId="urn:microsoft.com/office/officeart/2005/8/layout/hierarchy1"/>
    <dgm:cxn modelId="{663BCCCB-7C51-234D-8FBE-1D8E987843BF}" type="presParOf" srcId="{616FBE29-ADDA-3F4A-BB4D-0AE51F30AB16}" destId="{F449EB8C-67FF-1B49-B83E-55B2D0C01ECE}" srcOrd="0" destOrd="0" presId="urn:microsoft.com/office/officeart/2005/8/layout/hierarchy1"/>
    <dgm:cxn modelId="{D047AEF4-39C5-6749-9B52-CE329109C0CA}" type="presParOf" srcId="{616FBE29-ADDA-3F4A-BB4D-0AE51F30AB16}" destId="{1CCB7331-5047-E249-8B61-7CD21885FA13}" srcOrd="1" destOrd="0" presId="urn:microsoft.com/office/officeart/2005/8/layout/hierarchy1"/>
    <dgm:cxn modelId="{42BE3383-A9B7-3347-891D-22B5E9368E53}" type="presParOf" srcId="{1CCB7331-5047-E249-8B61-7CD21885FA13}" destId="{F0CDEA7D-7D43-0043-BA95-37F6DD057D27}" srcOrd="0" destOrd="0" presId="urn:microsoft.com/office/officeart/2005/8/layout/hierarchy1"/>
    <dgm:cxn modelId="{F086BB96-E2CF-ED4E-95F0-33ECCD636423}" type="presParOf" srcId="{F0CDEA7D-7D43-0043-BA95-37F6DD057D27}" destId="{DA1374DE-AF0E-F24E-A153-7ECE20097A9F}" srcOrd="0" destOrd="0" presId="urn:microsoft.com/office/officeart/2005/8/layout/hierarchy1"/>
    <dgm:cxn modelId="{F951CD3D-3DC0-5745-8A00-8F611010C163}" type="presParOf" srcId="{F0CDEA7D-7D43-0043-BA95-37F6DD057D27}" destId="{D61CDCC3-97BA-784B-B541-BF9483B1BE3B}" srcOrd="1" destOrd="0" presId="urn:microsoft.com/office/officeart/2005/8/layout/hierarchy1"/>
    <dgm:cxn modelId="{3DF72FB2-A723-4C4F-8653-FB8A95EEA4E8}" type="presParOf" srcId="{1CCB7331-5047-E249-8B61-7CD21885FA13}" destId="{B140E2C7-8841-E84F-B502-52B7C4251AE1}" srcOrd="1" destOrd="0" presId="urn:microsoft.com/office/officeart/2005/8/layout/hierarchy1"/>
    <dgm:cxn modelId="{E3DC9268-B0C0-DB40-9D87-B1A41F112AA2}" type="presParOf" srcId="{B140E2C7-8841-E84F-B502-52B7C4251AE1}" destId="{151590F4-3CA9-3746-8583-13652C0822EF}" srcOrd="0" destOrd="0" presId="urn:microsoft.com/office/officeart/2005/8/layout/hierarchy1"/>
    <dgm:cxn modelId="{F39AAEE4-A1D7-E04C-8B10-58A78D45E680}" type="presParOf" srcId="{B140E2C7-8841-E84F-B502-52B7C4251AE1}" destId="{BBF1BDB1-AB6C-1143-8960-774A1D880148}" srcOrd="1" destOrd="0" presId="urn:microsoft.com/office/officeart/2005/8/layout/hierarchy1"/>
    <dgm:cxn modelId="{8C79DE24-9599-0D42-8368-E3B40FC32FD7}" type="presParOf" srcId="{BBF1BDB1-AB6C-1143-8960-774A1D880148}" destId="{2965B8A0-88EA-CD49-8363-808B50B49A4F}" srcOrd="0" destOrd="0" presId="urn:microsoft.com/office/officeart/2005/8/layout/hierarchy1"/>
    <dgm:cxn modelId="{68E35767-3C08-E14B-9AEC-4A4F21D3662D}" type="presParOf" srcId="{2965B8A0-88EA-CD49-8363-808B50B49A4F}" destId="{F8D01A42-67F9-9A40-9172-D6A667288D6B}" srcOrd="0" destOrd="0" presId="urn:microsoft.com/office/officeart/2005/8/layout/hierarchy1"/>
    <dgm:cxn modelId="{5361D173-738E-E64E-AA78-BAAF964306E6}" type="presParOf" srcId="{2965B8A0-88EA-CD49-8363-808B50B49A4F}" destId="{C7118230-9A0F-2741-9BA0-44BF5DF46F5A}" srcOrd="1" destOrd="0" presId="urn:microsoft.com/office/officeart/2005/8/layout/hierarchy1"/>
    <dgm:cxn modelId="{E74133D3-88F4-424C-AAAB-989E5245FE98}" type="presParOf" srcId="{BBF1BDB1-AB6C-1143-8960-774A1D880148}" destId="{3AB01B0F-063D-1B44-915D-697815E19066}" srcOrd="1" destOrd="0" presId="urn:microsoft.com/office/officeart/2005/8/layout/hierarchy1"/>
    <dgm:cxn modelId="{54EA2051-E698-EF48-A0F3-6965E39819F3}" type="presParOf" srcId="{616CD611-41A7-FB47-B9AD-F5AEAC03D685}" destId="{750A9D05-6C54-D84D-A293-5C682266E5F1}" srcOrd="4" destOrd="0" presId="urn:microsoft.com/office/officeart/2005/8/layout/hierarchy1"/>
    <dgm:cxn modelId="{9C39A02E-8C60-4048-9F88-FAC6D5D24F4D}" type="presParOf" srcId="{616CD611-41A7-FB47-B9AD-F5AEAC03D685}" destId="{ECF16A30-1D18-844A-A5F5-55BF8E0D7C13}" srcOrd="5" destOrd="0" presId="urn:microsoft.com/office/officeart/2005/8/layout/hierarchy1"/>
    <dgm:cxn modelId="{7FE73B24-6C9B-714A-9485-16E03F866507}" type="presParOf" srcId="{ECF16A30-1D18-844A-A5F5-55BF8E0D7C13}" destId="{1658BA23-FEC3-EF4F-9A68-0B5BF05763E4}" srcOrd="0" destOrd="0" presId="urn:microsoft.com/office/officeart/2005/8/layout/hierarchy1"/>
    <dgm:cxn modelId="{8E32383A-9E1F-4447-B849-C1FEAF2C5E62}" type="presParOf" srcId="{1658BA23-FEC3-EF4F-9A68-0B5BF05763E4}" destId="{5EADD5DB-42C5-284E-92BD-6BCDAC59EEAC}" srcOrd="0" destOrd="0" presId="urn:microsoft.com/office/officeart/2005/8/layout/hierarchy1"/>
    <dgm:cxn modelId="{3FDED805-F77E-9F46-B64F-39BA626BA657}" type="presParOf" srcId="{1658BA23-FEC3-EF4F-9A68-0B5BF05763E4}" destId="{E8222FBA-C2F7-BC45-A630-83F531B2D98D}" srcOrd="1" destOrd="0" presId="urn:microsoft.com/office/officeart/2005/8/layout/hierarchy1"/>
    <dgm:cxn modelId="{5CD6E913-28C9-524E-AE2E-C1F20570E081}" type="presParOf" srcId="{ECF16A30-1D18-844A-A5F5-55BF8E0D7C13}" destId="{C91DA5DD-C980-4E40-844D-B424073305AA}" srcOrd="1" destOrd="0" presId="urn:microsoft.com/office/officeart/2005/8/layout/hierarchy1"/>
    <dgm:cxn modelId="{C11F66F0-7B60-7944-B21E-6E6B363320C5}" type="presParOf" srcId="{C91DA5DD-C980-4E40-844D-B424073305AA}" destId="{8AFF60F2-DAB0-A247-BDF5-3228AE0B99EB}" srcOrd="0" destOrd="0" presId="urn:microsoft.com/office/officeart/2005/8/layout/hierarchy1"/>
    <dgm:cxn modelId="{131C86ED-C159-0B44-BF89-DC002D639D4E}" type="presParOf" srcId="{C91DA5DD-C980-4E40-844D-B424073305AA}" destId="{11C707F3-34AC-CB43-A4DF-391B76A21A5C}" srcOrd="1" destOrd="0" presId="urn:microsoft.com/office/officeart/2005/8/layout/hierarchy1"/>
    <dgm:cxn modelId="{F7D37100-60D5-C046-98C6-10B54A3F3B9B}" type="presParOf" srcId="{11C707F3-34AC-CB43-A4DF-391B76A21A5C}" destId="{3A44D0D3-ECDC-5149-806A-8A93B53592B5}" srcOrd="0" destOrd="0" presId="urn:microsoft.com/office/officeart/2005/8/layout/hierarchy1"/>
    <dgm:cxn modelId="{DF3EC36D-58DE-B74C-B8A3-C89330B34180}" type="presParOf" srcId="{3A44D0D3-ECDC-5149-806A-8A93B53592B5}" destId="{75A3A61E-9E02-6E4A-8154-04DCCF37D25F}" srcOrd="0" destOrd="0" presId="urn:microsoft.com/office/officeart/2005/8/layout/hierarchy1"/>
    <dgm:cxn modelId="{07DFE0AB-7240-C245-B35F-51039067DD78}" type="presParOf" srcId="{3A44D0D3-ECDC-5149-806A-8A93B53592B5}" destId="{9FE59140-3EAB-9F4D-B0F4-4B7717536070}" srcOrd="1" destOrd="0" presId="urn:microsoft.com/office/officeart/2005/8/layout/hierarchy1"/>
    <dgm:cxn modelId="{7C9F2176-04B3-DD42-AF69-30CF8039EF52}" type="presParOf" srcId="{11C707F3-34AC-CB43-A4DF-391B76A21A5C}" destId="{E81FDB0D-8470-454F-A88C-F76D7ED3378D}" srcOrd="1" destOrd="0" presId="urn:microsoft.com/office/officeart/2005/8/layout/hierarchy1"/>
    <dgm:cxn modelId="{9CD14576-93C3-704E-858D-522EF1822B83}" type="presParOf" srcId="{E81FDB0D-8470-454F-A88C-F76D7ED3378D}" destId="{5C272984-47A0-AB45-9080-F91CEBF487B7}" srcOrd="0" destOrd="0" presId="urn:microsoft.com/office/officeart/2005/8/layout/hierarchy1"/>
    <dgm:cxn modelId="{378C8EAD-5D17-4F4B-B82A-4A408A9EFE11}" type="presParOf" srcId="{E81FDB0D-8470-454F-A88C-F76D7ED3378D}" destId="{4333AA1E-A6E7-2745-BA23-82AADFAD4EAD}" srcOrd="1" destOrd="0" presId="urn:microsoft.com/office/officeart/2005/8/layout/hierarchy1"/>
    <dgm:cxn modelId="{5AABD79E-34AF-5E46-A45A-87BCC4A57743}" type="presParOf" srcId="{4333AA1E-A6E7-2745-BA23-82AADFAD4EAD}" destId="{58022520-771B-2343-97FA-7E6DA9BB65B5}" srcOrd="0" destOrd="0" presId="urn:microsoft.com/office/officeart/2005/8/layout/hierarchy1"/>
    <dgm:cxn modelId="{873DD3B6-9ECF-6C45-AF50-2837D33256E0}" type="presParOf" srcId="{58022520-771B-2343-97FA-7E6DA9BB65B5}" destId="{D5B29B25-7C36-2348-AE03-CBC81093B764}" srcOrd="0" destOrd="0" presId="urn:microsoft.com/office/officeart/2005/8/layout/hierarchy1"/>
    <dgm:cxn modelId="{1E9763BC-19FF-3E4C-8F5C-67F9CECB8BF7}" type="presParOf" srcId="{58022520-771B-2343-97FA-7E6DA9BB65B5}" destId="{7783E4EC-6B15-A84D-9D25-87E1903E296F}" srcOrd="1" destOrd="0" presId="urn:microsoft.com/office/officeart/2005/8/layout/hierarchy1"/>
    <dgm:cxn modelId="{A01F6B18-CF50-2049-8142-EC8D38BDFFBD}" type="presParOf" srcId="{4333AA1E-A6E7-2745-BA23-82AADFAD4EAD}" destId="{B8A24620-F791-924B-BEDA-5122C72C337E}" srcOrd="1" destOrd="0" presId="urn:microsoft.com/office/officeart/2005/8/layout/hierarchy1"/>
    <dgm:cxn modelId="{126954C7-2A39-FD46-9EFF-A4C08A97CEB9}" type="presParOf" srcId="{B8A24620-F791-924B-BEDA-5122C72C337E}" destId="{B8051D66-0D3D-5340-918D-A8557EF30F61}" srcOrd="0" destOrd="0" presId="urn:microsoft.com/office/officeart/2005/8/layout/hierarchy1"/>
    <dgm:cxn modelId="{F6EB9311-7291-FB44-A020-BAED06E50D0C}" type="presParOf" srcId="{B8A24620-F791-924B-BEDA-5122C72C337E}" destId="{50205A52-2B6C-6948-8717-8F491A59E83E}" srcOrd="1" destOrd="0" presId="urn:microsoft.com/office/officeart/2005/8/layout/hierarchy1"/>
    <dgm:cxn modelId="{420C99F2-1363-AD48-8468-642053C50993}" type="presParOf" srcId="{50205A52-2B6C-6948-8717-8F491A59E83E}" destId="{47F060AD-D5AF-264A-8F8E-85F7D4394AA0}" srcOrd="0" destOrd="0" presId="urn:microsoft.com/office/officeart/2005/8/layout/hierarchy1"/>
    <dgm:cxn modelId="{E4268626-FD5A-A948-A74D-06B2ADE93C80}" type="presParOf" srcId="{47F060AD-D5AF-264A-8F8E-85F7D4394AA0}" destId="{6B59DA80-ADDE-6045-81C8-3565A3A4B631}" srcOrd="0" destOrd="0" presId="urn:microsoft.com/office/officeart/2005/8/layout/hierarchy1"/>
    <dgm:cxn modelId="{9E638A3E-F494-1141-81CC-126442801ED6}" type="presParOf" srcId="{47F060AD-D5AF-264A-8F8E-85F7D4394AA0}" destId="{7740F39F-6D78-D047-9974-5080DEA4A631}" srcOrd="1" destOrd="0" presId="urn:microsoft.com/office/officeart/2005/8/layout/hierarchy1"/>
    <dgm:cxn modelId="{8A35DE1A-FAA9-EC4C-B1FB-12053F14D060}" type="presParOf" srcId="{50205A52-2B6C-6948-8717-8F491A59E83E}" destId="{3A1CFDDE-51C3-D842-9CAF-C283C7063E94}" srcOrd="1" destOrd="0" presId="urn:microsoft.com/office/officeart/2005/8/layout/hierarchy1"/>
    <dgm:cxn modelId="{AC55B03D-EE77-2048-9DCA-3EADA9865303}" type="presParOf" srcId="{616CD611-41A7-FB47-B9AD-F5AEAC03D685}" destId="{98ECC807-DADC-D84E-9947-A65F3497A7B5}" srcOrd="6" destOrd="0" presId="urn:microsoft.com/office/officeart/2005/8/layout/hierarchy1"/>
    <dgm:cxn modelId="{8E309A5C-7008-A34F-A935-696ECE265BE1}" type="presParOf" srcId="{616CD611-41A7-FB47-B9AD-F5AEAC03D685}" destId="{C2DF1EAC-1BA0-6643-8874-FBB60C10C09B}" srcOrd="7" destOrd="0" presId="urn:microsoft.com/office/officeart/2005/8/layout/hierarchy1"/>
    <dgm:cxn modelId="{A44FEE26-7985-6944-8AD7-6A33EACAAE29}" type="presParOf" srcId="{C2DF1EAC-1BA0-6643-8874-FBB60C10C09B}" destId="{F0FE8240-4775-2B4D-8AC4-62C88D96AEDB}" srcOrd="0" destOrd="0" presId="urn:microsoft.com/office/officeart/2005/8/layout/hierarchy1"/>
    <dgm:cxn modelId="{D294FC76-36AB-FC4F-9900-E8CF989BB478}" type="presParOf" srcId="{F0FE8240-4775-2B4D-8AC4-62C88D96AEDB}" destId="{A767891A-5912-C24F-84A0-00E0199C6384}" srcOrd="0" destOrd="0" presId="urn:microsoft.com/office/officeart/2005/8/layout/hierarchy1"/>
    <dgm:cxn modelId="{369E3024-B9B9-CB48-897B-F7FF68726231}" type="presParOf" srcId="{F0FE8240-4775-2B4D-8AC4-62C88D96AEDB}" destId="{7ACD6021-0EDB-2046-AF17-DD9DC051858E}" srcOrd="1" destOrd="0" presId="urn:microsoft.com/office/officeart/2005/8/layout/hierarchy1"/>
    <dgm:cxn modelId="{CA2712FF-B739-B245-8900-4706632EC9E4}" type="presParOf" srcId="{C2DF1EAC-1BA0-6643-8874-FBB60C10C09B}" destId="{D8D306B2-8E82-CD47-919C-0F5D12EC00CD}" srcOrd="1" destOrd="0" presId="urn:microsoft.com/office/officeart/2005/8/layout/hierarchy1"/>
    <dgm:cxn modelId="{9E9FE8B0-F7A5-864F-9034-B97D206CE937}" type="presParOf" srcId="{D8D306B2-8E82-CD47-919C-0F5D12EC00CD}" destId="{4E5E2F7C-3020-9D42-959D-2BCE39D083D1}" srcOrd="0" destOrd="0" presId="urn:microsoft.com/office/officeart/2005/8/layout/hierarchy1"/>
    <dgm:cxn modelId="{E442EBD4-8F1F-E548-B15F-F83ABB210DE2}" type="presParOf" srcId="{D8D306B2-8E82-CD47-919C-0F5D12EC00CD}" destId="{307929F2-62D8-8347-BD8B-53DAE23BD12C}" srcOrd="1" destOrd="0" presId="urn:microsoft.com/office/officeart/2005/8/layout/hierarchy1"/>
    <dgm:cxn modelId="{0121DA84-5EFD-824A-BC32-065273A21A64}" type="presParOf" srcId="{307929F2-62D8-8347-BD8B-53DAE23BD12C}" destId="{5B5E2087-9617-9F4B-A264-4D8635D59391}" srcOrd="0" destOrd="0" presId="urn:microsoft.com/office/officeart/2005/8/layout/hierarchy1"/>
    <dgm:cxn modelId="{0EBECB59-3F42-4344-8A42-5513B27313BB}" type="presParOf" srcId="{5B5E2087-9617-9F4B-A264-4D8635D59391}" destId="{3CBDB97A-ABAC-C249-A29E-13505444AE8C}" srcOrd="0" destOrd="0" presId="urn:microsoft.com/office/officeart/2005/8/layout/hierarchy1"/>
    <dgm:cxn modelId="{8B5481FF-F473-984C-951B-9BF4EAEE5CA3}" type="presParOf" srcId="{5B5E2087-9617-9F4B-A264-4D8635D59391}" destId="{B70B5199-3250-3B46-A032-F70FDE8AAC20}" srcOrd="1" destOrd="0" presId="urn:microsoft.com/office/officeart/2005/8/layout/hierarchy1"/>
    <dgm:cxn modelId="{AB1B6E2F-9467-664B-B3C9-AEBA221D011A}" type="presParOf" srcId="{307929F2-62D8-8347-BD8B-53DAE23BD12C}" destId="{EE855474-B500-CD42-A609-546D4F11F283}" srcOrd="1" destOrd="0" presId="urn:microsoft.com/office/officeart/2005/8/layout/hierarchy1"/>
    <dgm:cxn modelId="{BD9DF15E-540E-1945-B6FC-AE159387835C}" type="presParOf" srcId="{EE855474-B500-CD42-A609-546D4F11F283}" destId="{247CE251-1587-8848-B156-7FA2AB581ACE}" srcOrd="0" destOrd="0" presId="urn:microsoft.com/office/officeart/2005/8/layout/hierarchy1"/>
    <dgm:cxn modelId="{E96DF47F-401D-CE43-9FC7-146B6FF3D36F}" type="presParOf" srcId="{EE855474-B500-CD42-A609-546D4F11F283}" destId="{80CF26DC-1CCA-FD47-9313-67819E216BA8}" srcOrd="1" destOrd="0" presId="urn:microsoft.com/office/officeart/2005/8/layout/hierarchy1"/>
    <dgm:cxn modelId="{69E46B83-6D76-6747-8E1B-35D53D2A0E92}" type="presParOf" srcId="{80CF26DC-1CCA-FD47-9313-67819E216BA8}" destId="{7A9295C4-C3D9-5944-BB4C-1B31F8CE7581}" srcOrd="0" destOrd="0" presId="urn:microsoft.com/office/officeart/2005/8/layout/hierarchy1"/>
    <dgm:cxn modelId="{F66F9096-187E-DB4E-B3C8-11408FA36228}" type="presParOf" srcId="{7A9295C4-C3D9-5944-BB4C-1B31F8CE7581}" destId="{B12D8FF0-C564-EB49-88FE-50568FBEE22F}" srcOrd="0" destOrd="0" presId="urn:microsoft.com/office/officeart/2005/8/layout/hierarchy1"/>
    <dgm:cxn modelId="{69F24DC4-6885-354E-8E27-3F309B8F7CFE}" type="presParOf" srcId="{7A9295C4-C3D9-5944-BB4C-1B31F8CE7581}" destId="{E01F79E3-4D70-7742-9A76-868F5E0F612D}" srcOrd="1" destOrd="0" presId="urn:microsoft.com/office/officeart/2005/8/layout/hierarchy1"/>
    <dgm:cxn modelId="{F297A128-3F31-7C40-AF7B-5F9103EF59E3}" type="presParOf" srcId="{80CF26DC-1CCA-FD47-9313-67819E216BA8}" destId="{8A71EE9D-CCEE-524C-A9C1-BBAD93E30600}" srcOrd="1" destOrd="0" presId="urn:microsoft.com/office/officeart/2005/8/layout/hierarchy1"/>
    <dgm:cxn modelId="{2CC1553A-3B1A-9C46-8DB5-88624180F943}" type="presParOf" srcId="{8A71EE9D-CCEE-524C-A9C1-BBAD93E30600}" destId="{DD26EDE8-E27E-8445-BFE4-DDE22C197A90}" srcOrd="0" destOrd="0" presId="urn:microsoft.com/office/officeart/2005/8/layout/hierarchy1"/>
    <dgm:cxn modelId="{14FD04EF-F386-2941-B01D-8E219D77DEB8}" type="presParOf" srcId="{8A71EE9D-CCEE-524C-A9C1-BBAD93E30600}" destId="{FD1CC75F-AF91-D141-8119-1DC78497B24D}" srcOrd="1" destOrd="0" presId="urn:microsoft.com/office/officeart/2005/8/layout/hierarchy1"/>
    <dgm:cxn modelId="{ED90F98D-39F9-B741-8967-1022FE83A174}" type="presParOf" srcId="{FD1CC75F-AF91-D141-8119-1DC78497B24D}" destId="{8A526DF8-150B-3145-A5ED-562FE7D2674D}" srcOrd="0" destOrd="0" presId="urn:microsoft.com/office/officeart/2005/8/layout/hierarchy1"/>
    <dgm:cxn modelId="{0BB651F3-A623-F149-A1F7-5B42A0ED8519}" type="presParOf" srcId="{8A526DF8-150B-3145-A5ED-562FE7D2674D}" destId="{E33B0A36-1022-5844-9840-7C11C70474EF}" srcOrd="0" destOrd="0" presId="urn:microsoft.com/office/officeart/2005/8/layout/hierarchy1"/>
    <dgm:cxn modelId="{DD983B2E-FF5F-6341-BDFB-DCB4D887C887}" type="presParOf" srcId="{8A526DF8-150B-3145-A5ED-562FE7D2674D}" destId="{692A5809-A7B3-E048-B9DC-EAB0C1AAD6E4}" srcOrd="1" destOrd="0" presId="urn:microsoft.com/office/officeart/2005/8/layout/hierarchy1"/>
    <dgm:cxn modelId="{74279A8A-1CA6-3A44-A0D9-549FA1771E60}" type="presParOf" srcId="{FD1CC75F-AF91-D141-8119-1DC78497B24D}" destId="{FA3D0215-9218-284C-B5CA-7760F6DF8DD7}" srcOrd="1" destOrd="0" presId="urn:microsoft.com/office/officeart/2005/8/layout/hierarchy1"/>
    <dgm:cxn modelId="{96348158-D7D1-9143-A932-A3919DB1F624}" type="presParOf" srcId="{616CD611-41A7-FB47-B9AD-F5AEAC03D685}" destId="{FBD1A903-51C8-1444-9314-047AF205E06C}" srcOrd="8" destOrd="0" presId="urn:microsoft.com/office/officeart/2005/8/layout/hierarchy1"/>
    <dgm:cxn modelId="{CEBAF369-1D63-DA43-90E5-59BF2FF9A2FB}" type="presParOf" srcId="{616CD611-41A7-FB47-B9AD-F5AEAC03D685}" destId="{0D0D756D-941F-6143-BF0B-B1F7B738E56C}" srcOrd="9" destOrd="0" presId="urn:microsoft.com/office/officeart/2005/8/layout/hierarchy1"/>
    <dgm:cxn modelId="{51140191-A2A3-DF47-A714-284D2B0E0A25}" type="presParOf" srcId="{0D0D756D-941F-6143-BF0B-B1F7B738E56C}" destId="{241F4F77-424E-9749-8300-389A8012D1CE}" srcOrd="0" destOrd="0" presId="urn:microsoft.com/office/officeart/2005/8/layout/hierarchy1"/>
    <dgm:cxn modelId="{2F2425CC-DAF2-AD4C-9B46-BFB3C51A3EB4}" type="presParOf" srcId="{241F4F77-424E-9749-8300-389A8012D1CE}" destId="{9CBB0AD7-DE1A-7344-B164-89DC2A5D8B65}" srcOrd="0" destOrd="0" presId="urn:microsoft.com/office/officeart/2005/8/layout/hierarchy1"/>
    <dgm:cxn modelId="{EE4CF105-6990-6540-AE76-159BEC92F854}" type="presParOf" srcId="{241F4F77-424E-9749-8300-389A8012D1CE}" destId="{5D3AA876-11C3-2A47-9A13-26FDCB8665C6}" srcOrd="1" destOrd="0" presId="urn:microsoft.com/office/officeart/2005/8/layout/hierarchy1"/>
    <dgm:cxn modelId="{C20FC952-A060-8D43-B89E-82A65815367A}" type="presParOf" srcId="{0D0D756D-941F-6143-BF0B-B1F7B738E56C}" destId="{A9EF81B6-48E1-1449-836F-92F6E7B0F4FC}" srcOrd="1" destOrd="0" presId="urn:microsoft.com/office/officeart/2005/8/layout/hierarchy1"/>
    <dgm:cxn modelId="{687DEFD8-480F-6545-AA95-E936C6E538B4}" type="presParOf" srcId="{A9EF81B6-48E1-1449-836F-92F6E7B0F4FC}" destId="{7634822F-FC52-E54F-A5CD-54424155B5D1}" srcOrd="0" destOrd="0" presId="urn:microsoft.com/office/officeart/2005/8/layout/hierarchy1"/>
    <dgm:cxn modelId="{14A4567D-EC14-6544-B240-889499C154F7}" type="presParOf" srcId="{A9EF81B6-48E1-1449-836F-92F6E7B0F4FC}" destId="{D5DE1E57-F5B5-8E42-BB10-29254A454DD4}" srcOrd="1" destOrd="0" presId="urn:microsoft.com/office/officeart/2005/8/layout/hierarchy1"/>
    <dgm:cxn modelId="{9E2A0A3B-9640-F945-A95F-6828ADD7C2AA}" type="presParOf" srcId="{D5DE1E57-F5B5-8E42-BB10-29254A454DD4}" destId="{25F4F17B-FA88-524D-8780-008F634BFC30}" srcOrd="0" destOrd="0" presId="urn:microsoft.com/office/officeart/2005/8/layout/hierarchy1"/>
    <dgm:cxn modelId="{96B1456E-6A60-D64D-A9AE-EEBFD3E1CE6F}" type="presParOf" srcId="{25F4F17B-FA88-524D-8780-008F634BFC30}" destId="{053A82BC-9020-EE4E-A80A-1C0959D10621}" srcOrd="0" destOrd="0" presId="urn:microsoft.com/office/officeart/2005/8/layout/hierarchy1"/>
    <dgm:cxn modelId="{FFD7A59F-C96B-4C4D-B8D2-D542DCEFEA99}" type="presParOf" srcId="{25F4F17B-FA88-524D-8780-008F634BFC30}" destId="{37ECF215-91DF-A94E-ABB6-29DC0A04E8E6}" srcOrd="1" destOrd="0" presId="urn:microsoft.com/office/officeart/2005/8/layout/hierarchy1"/>
    <dgm:cxn modelId="{F2259E71-834A-144E-B71E-E0F5C9D59B90}" type="presParOf" srcId="{D5DE1E57-F5B5-8E42-BB10-29254A454DD4}" destId="{61CDA70C-9A02-7649-B5C4-7C3DB7AA4FC3}" srcOrd="1" destOrd="0" presId="urn:microsoft.com/office/officeart/2005/8/layout/hierarchy1"/>
    <dgm:cxn modelId="{27037C89-7373-5445-8A6B-3B2CF21E5F6F}" type="presParOf" srcId="{61CDA70C-9A02-7649-B5C4-7C3DB7AA4FC3}" destId="{E1D3A711-1443-D941-8B65-050C4C25C081}" srcOrd="0" destOrd="0" presId="urn:microsoft.com/office/officeart/2005/8/layout/hierarchy1"/>
    <dgm:cxn modelId="{69B63A84-9DEE-5745-B309-10FFC4004F75}" type="presParOf" srcId="{61CDA70C-9A02-7649-B5C4-7C3DB7AA4FC3}" destId="{FAB0A2D7-E53E-3A4F-82F9-DB62060BB8BD}" srcOrd="1" destOrd="0" presId="urn:microsoft.com/office/officeart/2005/8/layout/hierarchy1"/>
    <dgm:cxn modelId="{90160EB9-13D1-774D-8588-3F4C40E357F3}" type="presParOf" srcId="{FAB0A2D7-E53E-3A4F-82F9-DB62060BB8BD}" destId="{BBAF08CE-7EF3-3144-B178-25D5EABC7F57}" srcOrd="0" destOrd="0" presId="urn:microsoft.com/office/officeart/2005/8/layout/hierarchy1"/>
    <dgm:cxn modelId="{4A0249E7-BB57-824E-A8F4-ACF00A9D88C7}" type="presParOf" srcId="{BBAF08CE-7EF3-3144-B178-25D5EABC7F57}" destId="{0B048D18-D4CA-DE48-AAAF-EEF1F3D5F695}" srcOrd="0" destOrd="0" presId="urn:microsoft.com/office/officeart/2005/8/layout/hierarchy1"/>
    <dgm:cxn modelId="{1A326B03-6D2D-5F4A-9705-F5794679AD17}" type="presParOf" srcId="{BBAF08CE-7EF3-3144-B178-25D5EABC7F57}" destId="{737FECBA-625A-4C4F-B3F4-3CE8ED81EA8F}" srcOrd="1" destOrd="0" presId="urn:microsoft.com/office/officeart/2005/8/layout/hierarchy1"/>
    <dgm:cxn modelId="{9578D7D0-AEDA-0C4D-883F-4F8570B634F2}" type="presParOf" srcId="{FAB0A2D7-E53E-3A4F-82F9-DB62060BB8BD}" destId="{A500F593-7EA2-D149-8697-DBA8B9AA24EC}" srcOrd="1" destOrd="0" presId="urn:microsoft.com/office/officeart/2005/8/layout/hierarchy1"/>
    <dgm:cxn modelId="{1742C7A7-0D62-C84B-BB49-C99EA94555EF}" type="presParOf" srcId="{616CD611-41A7-FB47-B9AD-F5AEAC03D685}" destId="{CB2C8F73-F2D8-3648-A630-2F827F1B2CB3}" srcOrd="10" destOrd="0" presId="urn:microsoft.com/office/officeart/2005/8/layout/hierarchy1"/>
    <dgm:cxn modelId="{3C51F689-9C29-7D40-BEB8-CA18A8DEECCF}" type="presParOf" srcId="{616CD611-41A7-FB47-B9AD-F5AEAC03D685}" destId="{066B0C8C-4E08-B141-A62C-16D2D1355213}" srcOrd="11" destOrd="0" presId="urn:microsoft.com/office/officeart/2005/8/layout/hierarchy1"/>
    <dgm:cxn modelId="{C3C3AA25-9C34-4B42-8F34-0765BC8956F7}" type="presParOf" srcId="{066B0C8C-4E08-B141-A62C-16D2D1355213}" destId="{14C8ABCD-7BBE-5249-8460-F8166A72FC1D}" srcOrd="0" destOrd="0" presId="urn:microsoft.com/office/officeart/2005/8/layout/hierarchy1"/>
    <dgm:cxn modelId="{C3DDCECB-CCB0-4E4A-96D0-25D5794D6A9C}" type="presParOf" srcId="{14C8ABCD-7BBE-5249-8460-F8166A72FC1D}" destId="{69964045-00CF-D64A-95EF-E043E5B0F66C}" srcOrd="0" destOrd="0" presId="urn:microsoft.com/office/officeart/2005/8/layout/hierarchy1"/>
    <dgm:cxn modelId="{8B546FEF-8DD0-8243-8A89-7F4E8B55C851}" type="presParOf" srcId="{14C8ABCD-7BBE-5249-8460-F8166A72FC1D}" destId="{2FDBCB96-F62F-A94C-881D-BFD45DB05D37}" srcOrd="1" destOrd="0" presId="urn:microsoft.com/office/officeart/2005/8/layout/hierarchy1"/>
    <dgm:cxn modelId="{37A41296-1406-6146-83F4-0FF00215F18E}" type="presParOf" srcId="{066B0C8C-4E08-B141-A62C-16D2D1355213}" destId="{DC4005F1-08DA-2940-94BB-B0EBE71C34D7}" srcOrd="1" destOrd="0" presId="urn:microsoft.com/office/officeart/2005/8/layout/hierarchy1"/>
    <dgm:cxn modelId="{7B5137D4-0BBD-DB47-8371-4B85558F9DE1}" type="presParOf" srcId="{DC4005F1-08DA-2940-94BB-B0EBE71C34D7}" destId="{10C85888-B209-A748-9025-B6091010B2B2}" srcOrd="0" destOrd="0" presId="urn:microsoft.com/office/officeart/2005/8/layout/hierarchy1"/>
    <dgm:cxn modelId="{BACD78F6-8084-764C-AE9A-82B661437D2D}" type="presParOf" srcId="{DC4005F1-08DA-2940-94BB-B0EBE71C34D7}" destId="{1BE8579B-DE7D-7E47-A499-40FF66FA8378}" srcOrd="1" destOrd="0" presId="urn:microsoft.com/office/officeart/2005/8/layout/hierarchy1"/>
    <dgm:cxn modelId="{FCF788FC-066C-8742-B592-F5F35A608F67}" type="presParOf" srcId="{1BE8579B-DE7D-7E47-A499-40FF66FA8378}" destId="{57C825A2-A11E-0F4F-B95D-995129BE989E}" srcOrd="0" destOrd="0" presId="urn:microsoft.com/office/officeart/2005/8/layout/hierarchy1"/>
    <dgm:cxn modelId="{45DC2D8C-C8C2-9F48-896B-E09DCB266263}" type="presParOf" srcId="{57C825A2-A11E-0F4F-B95D-995129BE989E}" destId="{EB90E253-BD58-AF4F-894E-0771793E3B04}" srcOrd="0" destOrd="0" presId="urn:microsoft.com/office/officeart/2005/8/layout/hierarchy1"/>
    <dgm:cxn modelId="{AF4A2562-5BA7-954C-8EFD-A989BBE49CF5}" type="presParOf" srcId="{57C825A2-A11E-0F4F-B95D-995129BE989E}" destId="{F0E2DDB9-BBC2-B14E-AC91-CC6977ADB7AC}" srcOrd="1" destOrd="0" presId="urn:microsoft.com/office/officeart/2005/8/layout/hierarchy1"/>
    <dgm:cxn modelId="{31D5D9BC-DE7B-4149-9681-775545333CBA}" type="presParOf" srcId="{1BE8579B-DE7D-7E47-A499-40FF66FA8378}" destId="{7243A2BF-86DD-1B43-9F87-8E3CE05EA419}" srcOrd="1" destOrd="0" presId="urn:microsoft.com/office/officeart/2005/8/layout/hierarchy1"/>
    <dgm:cxn modelId="{96ED78F6-6286-354F-A751-F17998101A01}" type="presParOf" srcId="{7243A2BF-86DD-1B43-9F87-8E3CE05EA419}" destId="{8F49C755-C4EA-5542-93B8-55F1923360FF}" srcOrd="0" destOrd="0" presId="urn:microsoft.com/office/officeart/2005/8/layout/hierarchy1"/>
    <dgm:cxn modelId="{AD4AB40C-28C9-4840-BC31-CA765BE3B219}" type="presParOf" srcId="{7243A2BF-86DD-1B43-9F87-8E3CE05EA419}" destId="{02720BDD-6FFF-5242-96ED-ED1907BD8945}" srcOrd="1" destOrd="0" presId="urn:microsoft.com/office/officeart/2005/8/layout/hierarchy1"/>
    <dgm:cxn modelId="{8BFBC6DC-C33C-0946-9426-9030C29A3431}" type="presParOf" srcId="{02720BDD-6FFF-5242-96ED-ED1907BD8945}" destId="{53E1CF16-3E51-5546-9CDD-FF4AE8C38E36}" srcOrd="0" destOrd="0" presId="urn:microsoft.com/office/officeart/2005/8/layout/hierarchy1"/>
    <dgm:cxn modelId="{B169748C-7819-B94F-8847-E089191BEA1D}" type="presParOf" srcId="{53E1CF16-3E51-5546-9CDD-FF4AE8C38E36}" destId="{10FB641F-87AB-474E-9CCC-E2C98059329D}" srcOrd="0" destOrd="0" presId="urn:microsoft.com/office/officeart/2005/8/layout/hierarchy1"/>
    <dgm:cxn modelId="{B0F81EC8-1C8A-9F44-AFEC-F5D2C455C267}" type="presParOf" srcId="{53E1CF16-3E51-5546-9CDD-FF4AE8C38E36}" destId="{A125CA7B-63B0-E14D-8124-96FBCD950B01}" srcOrd="1" destOrd="0" presId="urn:microsoft.com/office/officeart/2005/8/layout/hierarchy1"/>
    <dgm:cxn modelId="{71D6D6A1-A3EE-A341-BC4F-AD020326B58D}" type="presParOf" srcId="{02720BDD-6FFF-5242-96ED-ED1907BD8945}" destId="{7BCC3C61-C622-AE40-8298-DC3C589B5F03}" srcOrd="1" destOrd="0" presId="urn:microsoft.com/office/officeart/2005/8/layout/hierarchy1"/>
    <dgm:cxn modelId="{3925A2C4-F2E4-E042-A81C-C4B88835E306}" type="presParOf" srcId="{7BCC3C61-C622-AE40-8298-DC3C589B5F03}" destId="{0CDA1363-6426-BC43-A0BE-44E094AEB167}" srcOrd="0" destOrd="0" presId="urn:microsoft.com/office/officeart/2005/8/layout/hierarchy1"/>
    <dgm:cxn modelId="{8EC4E37E-24C0-DB40-BE26-298B44CA4A0D}" type="presParOf" srcId="{7BCC3C61-C622-AE40-8298-DC3C589B5F03}" destId="{66C763C2-7CA2-954D-9637-5A115DB21501}" srcOrd="1" destOrd="0" presId="urn:microsoft.com/office/officeart/2005/8/layout/hierarchy1"/>
    <dgm:cxn modelId="{F2582F96-345E-4145-B608-26FFD92F132D}" type="presParOf" srcId="{66C763C2-7CA2-954D-9637-5A115DB21501}" destId="{6A3CB675-35AE-7E45-BD18-2E0FE5A49D54}" srcOrd="0" destOrd="0" presId="urn:microsoft.com/office/officeart/2005/8/layout/hierarchy1"/>
    <dgm:cxn modelId="{AC982BEE-3CC2-9D47-A403-398B8C16578D}" type="presParOf" srcId="{6A3CB675-35AE-7E45-BD18-2E0FE5A49D54}" destId="{57051789-3145-9146-BD63-3873A611C42C}" srcOrd="0" destOrd="0" presId="urn:microsoft.com/office/officeart/2005/8/layout/hierarchy1"/>
    <dgm:cxn modelId="{9E8CFCBF-44EE-B945-9389-6450B5C0BF20}" type="presParOf" srcId="{6A3CB675-35AE-7E45-BD18-2E0FE5A49D54}" destId="{0983010A-C4D0-7642-AEC1-740963AD8DD2}" srcOrd="1" destOrd="0" presId="urn:microsoft.com/office/officeart/2005/8/layout/hierarchy1"/>
    <dgm:cxn modelId="{869ED5C0-7191-204E-9B94-5015B7D10555}" type="presParOf" srcId="{66C763C2-7CA2-954D-9637-5A115DB21501}" destId="{7C68CDAA-2AD6-CD4D-942F-E811843B61F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7F082A-98CF-0749-9FB6-19B0956FE04D}"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fr-FR"/>
        </a:p>
      </dgm:t>
    </dgm:pt>
    <dgm:pt modelId="{5B31F943-E439-444F-A814-2816C816B0C3}">
      <dgm:prSet phldrT="[Texte]"/>
      <dgm:spPr/>
      <dgm:t>
        <a:bodyPr/>
        <a:lstStyle/>
        <a:p>
          <a:r>
            <a:rPr lang="fr-FR" dirty="0" smtClean="0"/>
            <a:t>titres</a:t>
          </a:r>
          <a:endParaRPr lang="fr-FR" dirty="0"/>
        </a:p>
      </dgm:t>
    </dgm:pt>
    <dgm:pt modelId="{EC23CE22-2503-1C43-98DE-95FB85CBEF25}" type="parTrans" cxnId="{12206CB6-7142-5F42-A791-C57C2AF01475}">
      <dgm:prSet/>
      <dgm:spPr/>
      <dgm:t>
        <a:bodyPr/>
        <a:lstStyle/>
        <a:p>
          <a:endParaRPr lang="fr-FR"/>
        </a:p>
      </dgm:t>
    </dgm:pt>
    <dgm:pt modelId="{EAA0DCF6-830C-3B4F-8808-A8FD552BA67A}" type="sibTrans" cxnId="{12206CB6-7142-5F42-A791-C57C2AF01475}">
      <dgm:prSet/>
      <dgm:spPr/>
      <dgm:t>
        <a:bodyPr/>
        <a:lstStyle/>
        <a:p>
          <a:endParaRPr lang="fr-FR"/>
        </a:p>
      </dgm:t>
    </dgm:pt>
    <dgm:pt modelId="{B966BC90-D66B-DC44-8417-CEFC8B544A4F}" type="asst">
      <dgm:prSet phldrT="[Texte]"/>
      <dgm:spPr/>
      <dgm:t>
        <a:bodyPr/>
        <a:lstStyle/>
        <a:p>
          <a:r>
            <a:rPr lang="fr-FR" dirty="0" smtClean="0"/>
            <a:t>Calife </a:t>
          </a:r>
          <a:endParaRPr lang="fr-FR" dirty="0"/>
        </a:p>
      </dgm:t>
    </dgm:pt>
    <dgm:pt modelId="{5F0CD7C4-032B-754A-8FFA-1E0A0F052717}" type="parTrans" cxnId="{66D72A14-17B4-224A-A05D-EBFD1847A76E}">
      <dgm:prSet/>
      <dgm:spPr/>
      <dgm:t>
        <a:bodyPr/>
        <a:lstStyle/>
        <a:p>
          <a:endParaRPr lang="fr-FR"/>
        </a:p>
      </dgm:t>
    </dgm:pt>
    <dgm:pt modelId="{A79EB598-88E9-1341-B553-097155FD0885}" type="sibTrans" cxnId="{66D72A14-17B4-224A-A05D-EBFD1847A76E}">
      <dgm:prSet/>
      <dgm:spPr/>
      <dgm:t>
        <a:bodyPr/>
        <a:lstStyle/>
        <a:p>
          <a:endParaRPr lang="fr-FR"/>
        </a:p>
      </dgm:t>
    </dgm:pt>
    <dgm:pt modelId="{24CDF966-CC18-0543-9045-673FB61BD3B9}">
      <dgm:prSet phldrT="[Texte]"/>
      <dgm:spPr/>
      <dgm:t>
        <a:bodyPr/>
        <a:lstStyle/>
        <a:p>
          <a:r>
            <a:rPr lang="fr-FR" dirty="0" smtClean="0"/>
            <a:t>Sultan</a:t>
          </a:r>
          <a:endParaRPr lang="fr-FR" dirty="0"/>
        </a:p>
      </dgm:t>
    </dgm:pt>
    <dgm:pt modelId="{7454015C-D960-1C4B-9A11-B073840BF682}" type="parTrans" cxnId="{83417864-0212-7047-B743-A1148333D2F5}">
      <dgm:prSet/>
      <dgm:spPr/>
      <dgm:t>
        <a:bodyPr/>
        <a:lstStyle/>
        <a:p>
          <a:endParaRPr lang="fr-FR"/>
        </a:p>
      </dgm:t>
    </dgm:pt>
    <dgm:pt modelId="{E3FBFED9-570F-EF41-ACFF-CEA026A14CCB}" type="sibTrans" cxnId="{83417864-0212-7047-B743-A1148333D2F5}">
      <dgm:prSet/>
      <dgm:spPr/>
      <dgm:t>
        <a:bodyPr/>
        <a:lstStyle/>
        <a:p>
          <a:endParaRPr lang="fr-FR"/>
        </a:p>
      </dgm:t>
    </dgm:pt>
    <dgm:pt modelId="{128C13A0-0C4F-0247-8E88-7D53F467B882}">
      <dgm:prSet phldrT="[Texte]"/>
      <dgm:spPr/>
      <dgm:t>
        <a:bodyPr/>
        <a:lstStyle/>
        <a:p>
          <a:r>
            <a:rPr lang="fr-FR" dirty="0" smtClean="0"/>
            <a:t>Émir</a:t>
          </a:r>
          <a:endParaRPr lang="fr-FR" dirty="0"/>
        </a:p>
      </dgm:t>
    </dgm:pt>
    <dgm:pt modelId="{7F78C732-094D-D44B-A5E0-1CA6DA777F8D}" type="parTrans" cxnId="{1D6B9FF5-CA5B-EB4A-BBED-6B1AFC1A55C7}">
      <dgm:prSet/>
      <dgm:spPr/>
      <dgm:t>
        <a:bodyPr/>
        <a:lstStyle/>
        <a:p>
          <a:endParaRPr lang="fr-FR"/>
        </a:p>
      </dgm:t>
    </dgm:pt>
    <dgm:pt modelId="{68BD0BF0-38AD-A74C-BEA4-76640F1269E4}" type="sibTrans" cxnId="{1D6B9FF5-CA5B-EB4A-BBED-6B1AFC1A55C7}">
      <dgm:prSet/>
      <dgm:spPr/>
      <dgm:t>
        <a:bodyPr/>
        <a:lstStyle/>
        <a:p>
          <a:endParaRPr lang="fr-FR"/>
        </a:p>
      </dgm:t>
    </dgm:pt>
    <dgm:pt modelId="{FDE1B718-0525-6F46-BF67-5B21F39ED93F}">
      <dgm:prSet phldrT="[Texte]"/>
      <dgm:spPr/>
      <dgm:t>
        <a:bodyPr/>
        <a:lstStyle/>
        <a:p>
          <a:r>
            <a:rPr lang="fr-FR" dirty="0" smtClean="0"/>
            <a:t>Bey</a:t>
          </a:r>
          <a:endParaRPr lang="fr-FR" dirty="0"/>
        </a:p>
      </dgm:t>
    </dgm:pt>
    <dgm:pt modelId="{ADBCC89C-ABD0-FB4B-9054-920F6639A9E1}" type="parTrans" cxnId="{2C93D08F-9B34-294B-8021-389C478DAFB0}">
      <dgm:prSet/>
      <dgm:spPr/>
      <dgm:t>
        <a:bodyPr/>
        <a:lstStyle/>
        <a:p>
          <a:endParaRPr lang="fr-FR"/>
        </a:p>
      </dgm:t>
    </dgm:pt>
    <dgm:pt modelId="{2CA78900-EBE3-5740-BE1A-9B5E15C3C197}" type="sibTrans" cxnId="{2C93D08F-9B34-294B-8021-389C478DAFB0}">
      <dgm:prSet/>
      <dgm:spPr/>
      <dgm:t>
        <a:bodyPr/>
        <a:lstStyle/>
        <a:p>
          <a:endParaRPr lang="fr-FR"/>
        </a:p>
      </dgm:t>
    </dgm:pt>
    <dgm:pt modelId="{0BE1CCE8-8568-3A48-9806-1CFEFF71E889}" type="asst">
      <dgm:prSet/>
      <dgm:spPr/>
      <dgm:t>
        <a:bodyPr/>
        <a:lstStyle/>
        <a:p>
          <a:r>
            <a:rPr lang="fr-FR" dirty="0" smtClean="0"/>
            <a:t>« successeur » de Mahomet</a:t>
          </a:r>
          <a:endParaRPr lang="fr-FR" dirty="0"/>
        </a:p>
      </dgm:t>
    </dgm:pt>
    <dgm:pt modelId="{3ABEA466-255E-244D-889E-D1E735017D8A}" type="parTrans" cxnId="{DC70DF9C-41C5-3D47-B2ED-293BD9C60A99}">
      <dgm:prSet/>
      <dgm:spPr/>
      <dgm:t>
        <a:bodyPr/>
        <a:lstStyle/>
        <a:p>
          <a:endParaRPr lang="fr-FR"/>
        </a:p>
      </dgm:t>
    </dgm:pt>
    <dgm:pt modelId="{5C960591-0F98-8544-BC9E-18549253CC16}" type="sibTrans" cxnId="{DC70DF9C-41C5-3D47-B2ED-293BD9C60A99}">
      <dgm:prSet/>
      <dgm:spPr/>
      <dgm:t>
        <a:bodyPr/>
        <a:lstStyle/>
        <a:p>
          <a:endParaRPr lang="fr-FR"/>
        </a:p>
      </dgm:t>
    </dgm:pt>
    <dgm:pt modelId="{9DE029EB-58C0-C940-91EF-6CAF45E506AB}" type="asst">
      <dgm:prSet/>
      <dgm:spPr/>
      <dgm:t>
        <a:bodyPr/>
        <a:lstStyle/>
        <a:p>
          <a:r>
            <a:rPr lang="fr-FR" dirty="0" smtClean="0"/>
            <a:t>Pouvoir temporel et spirituel</a:t>
          </a:r>
          <a:endParaRPr lang="fr-FR" dirty="0"/>
        </a:p>
      </dgm:t>
    </dgm:pt>
    <dgm:pt modelId="{403AF4A0-1E0D-5A45-880F-C753555CE62B}" type="parTrans" cxnId="{1443FAC5-771E-D841-80A3-EBE96051CB3E}">
      <dgm:prSet/>
      <dgm:spPr/>
      <dgm:t>
        <a:bodyPr/>
        <a:lstStyle/>
        <a:p>
          <a:endParaRPr lang="fr-FR"/>
        </a:p>
      </dgm:t>
    </dgm:pt>
    <dgm:pt modelId="{9FDD0618-F7A4-2C49-B540-271B6A8BAC6C}" type="sibTrans" cxnId="{1443FAC5-771E-D841-80A3-EBE96051CB3E}">
      <dgm:prSet/>
      <dgm:spPr/>
      <dgm:t>
        <a:bodyPr/>
        <a:lstStyle/>
        <a:p>
          <a:endParaRPr lang="fr-FR"/>
        </a:p>
      </dgm:t>
    </dgm:pt>
    <dgm:pt modelId="{786EFDBB-42BE-B848-95B5-2F847889C736}" type="asst">
      <dgm:prSet/>
      <dgm:spPr/>
      <dgm:t>
        <a:bodyPr/>
        <a:lstStyle/>
        <a:p>
          <a:r>
            <a:rPr lang="fr-FR" dirty="0" smtClean="0"/>
            <a:t>califat</a:t>
          </a:r>
          <a:endParaRPr lang="fr-FR" dirty="0"/>
        </a:p>
      </dgm:t>
    </dgm:pt>
    <dgm:pt modelId="{50AC765E-64DA-D546-9303-DDD991E9BCC9}" type="parTrans" cxnId="{1B8A0CB0-6193-6C4E-9AF4-DC19830BA889}">
      <dgm:prSet/>
      <dgm:spPr/>
      <dgm:t>
        <a:bodyPr/>
        <a:lstStyle/>
        <a:p>
          <a:endParaRPr lang="fr-FR"/>
        </a:p>
      </dgm:t>
    </dgm:pt>
    <dgm:pt modelId="{87499BA6-69F9-1F43-A69F-E2FCB24098BC}" type="sibTrans" cxnId="{1B8A0CB0-6193-6C4E-9AF4-DC19830BA889}">
      <dgm:prSet/>
      <dgm:spPr/>
      <dgm:t>
        <a:bodyPr/>
        <a:lstStyle/>
        <a:p>
          <a:endParaRPr lang="fr-FR"/>
        </a:p>
      </dgm:t>
    </dgm:pt>
    <dgm:pt modelId="{E0941844-1A15-EA4B-AF9B-BECD9CAD2433}" type="asst">
      <dgm:prSet/>
      <dgm:spPr/>
      <dgm:t>
        <a:bodyPr/>
        <a:lstStyle/>
        <a:p>
          <a:r>
            <a:rPr lang="fr-FR" dirty="0" smtClean="0"/>
            <a:t>Orient (Damas, Bagdad)</a:t>
          </a:r>
          <a:endParaRPr lang="fr-FR" dirty="0"/>
        </a:p>
      </dgm:t>
    </dgm:pt>
    <dgm:pt modelId="{8188C47C-A793-F243-8327-C2EAC2A46BFF}" type="parTrans" cxnId="{31F7F127-1F23-164E-9381-62D39D38862A}">
      <dgm:prSet/>
      <dgm:spPr/>
      <dgm:t>
        <a:bodyPr/>
        <a:lstStyle/>
        <a:p>
          <a:endParaRPr lang="fr-FR"/>
        </a:p>
      </dgm:t>
    </dgm:pt>
    <dgm:pt modelId="{0E698A8C-8FC7-AE45-B321-018A4288F22A}" type="sibTrans" cxnId="{31F7F127-1F23-164E-9381-62D39D38862A}">
      <dgm:prSet/>
      <dgm:spPr/>
      <dgm:t>
        <a:bodyPr/>
        <a:lstStyle/>
        <a:p>
          <a:endParaRPr lang="fr-FR"/>
        </a:p>
      </dgm:t>
    </dgm:pt>
    <dgm:pt modelId="{30B5B72A-21A5-ED46-AEE3-F735B78AE2AD}" type="asst">
      <dgm:prSet/>
      <dgm:spPr/>
      <dgm:t>
        <a:bodyPr/>
        <a:lstStyle/>
        <a:p>
          <a:r>
            <a:rPr lang="fr-FR" dirty="0" smtClean="0"/>
            <a:t>Égypte</a:t>
          </a:r>
          <a:endParaRPr lang="fr-FR" dirty="0"/>
        </a:p>
      </dgm:t>
    </dgm:pt>
    <dgm:pt modelId="{56D286FD-CBF8-B64F-91B5-573A83DF18A1}" type="parTrans" cxnId="{6A8FAEC6-0009-954B-B003-E786951140EF}">
      <dgm:prSet/>
      <dgm:spPr/>
      <dgm:t>
        <a:bodyPr/>
        <a:lstStyle/>
        <a:p>
          <a:endParaRPr lang="fr-FR"/>
        </a:p>
      </dgm:t>
    </dgm:pt>
    <dgm:pt modelId="{B89D32A8-7B63-6E4C-9027-ECFDA1795662}" type="sibTrans" cxnId="{6A8FAEC6-0009-954B-B003-E786951140EF}">
      <dgm:prSet/>
      <dgm:spPr/>
      <dgm:t>
        <a:bodyPr/>
        <a:lstStyle/>
        <a:p>
          <a:endParaRPr lang="fr-FR"/>
        </a:p>
      </dgm:t>
    </dgm:pt>
    <dgm:pt modelId="{668852E2-068A-CF4F-BC6C-D40C62081C47}" type="asst">
      <dgm:prSet/>
      <dgm:spPr/>
      <dgm:t>
        <a:bodyPr/>
        <a:lstStyle/>
        <a:p>
          <a:r>
            <a:rPr lang="fr-FR" dirty="0" smtClean="0"/>
            <a:t>Cordoue</a:t>
          </a:r>
          <a:endParaRPr lang="fr-FR" dirty="0"/>
        </a:p>
      </dgm:t>
    </dgm:pt>
    <dgm:pt modelId="{68F6C172-4A3B-894C-A636-B6F5014A01B9}" type="parTrans" cxnId="{C542FC63-340E-E340-A053-64F310CE37AF}">
      <dgm:prSet/>
      <dgm:spPr/>
      <dgm:t>
        <a:bodyPr/>
        <a:lstStyle/>
        <a:p>
          <a:endParaRPr lang="fr-FR"/>
        </a:p>
      </dgm:t>
    </dgm:pt>
    <dgm:pt modelId="{D0972AA6-9A84-5342-83E7-F72A2522F4DC}" type="sibTrans" cxnId="{C542FC63-340E-E340-A053-64F310CE37AF}">
      <dgm:prSet/>
      <dgm:spPr/>
      <dgm:t>
        <a:bodyPr/>
        <a:lstStyle/>
        <a:p>
          <a:endParaRPr lang="fr-FR"/>
        </a:p>
      </dgm:t>
    </dgm:pt>
    <dgm:pt modelId="{6A47B22A-DA17-614C-9D5E-DB70AE3D8090}" type="asst">
      <dgm:prSet/>
      <dgm:spPr/>
      <dgm:t>
        <a:bodyPr/>
        <a:lstStyle/>
        <a:p>
          <a:r>
            <a:rPr lang="fr-FR" dirty="0" smtClean="0"/>
            <a:t>Roi musulman</a:t>
          </a:r>
          <a:endParaRPr lang="fr-FR" dirty="0"/>
        </a:p>
      </dgm:t>
    </dgm:pt>
    <dgm:pt modelId="{64C092CD-C614-094E-82AD-911D65E5FC0A}" type="parTrans" cxnId="{F3BA66AB-1691-5946-BBBB-5613F8429708}">
      <dgm:prSet/>
      <dgm:spPr/>
      <dgm:t>
        <a:bodyPr/>
        <a:lstStyle/>
        <a:p>
          <a:endParaRPr lang="fr-FR"/>
        </a:p>
      </dgm:t>
    </dgm:pt>
    <dgm:pt modelId="{EB9FDF8D-F999-8F49-B9FC-6233231302B2}" type="sibTrans" cxnId="{F3BA66AB-1691-5946-BBBB-5613F8429708}">
      <dgm:prSet/>
      <dgm:spPr/>
      <dgm:t>
        <a:bodyPr/>
        <a:lstStyle/>
        <a:p>
          <a:endParaRPr lang="fr-FR"/>
        </a:p>
      </dgm:t>
    </dgm:pt>
    <dgm:pt modelId="{CB36A9E9-335B-1C42-83EC-1FAD0C4F43C9}" type="asst">
      <dgm:prSet/>
      <dgm:spPr/>
      <dgm:t>
        <a:bodyPr/>
        <a:lstStyle/>
        <a:p>
          <a:r>
            <a:rPr lang="fr-FR" dirty="0" smtClean="0"/>
            <a:t>sultanat</a:t>
          </a:r>
          <a:endParaRPr lang="fr-FR" dirty="0"/>
        </a:p>
      </dgm:t>
    </dgm:pt>
    <dgm:pt modelId="{AA9B11D7-031B-BA44-9B5C-0E0C2F34B525}" type="parTrans" cxnId="{6419DD42-61C9-3D48-82FA-4A171C127C6F}">
      <dgm:prSet/>
      <dgm:spPr/>
      <dgm:t>
        <a:bodyPr/>
        <a:lstStyle/>
        <a:p>
          <a:endParaRPr lang="fr-FR"/>
        </a:p>
      </dgm:t>
    </dgm:pt>
    <dgm:pt modelId="{5D746AD3-BE67-DE43-8827-097FCC71A21D}" type="sibTrans" cxnId="{6419DD42-61C9-3D48-82FA-4A171C127C6F}">
      <dgm:prSet/>
      <dgm:spPr/>
      <dgm:t>
        <a:bodyPr/>
        <a:lstStyle/>
        <a:p>
          <a:endParaRPr lang="fr-FR"/>
        </a:p>
      </dgm:t>
    </dgm:pt>
    <dgm:pt modelId="{FE8A3C94-7922-1644-B0C6-E9D9938B24BA}" type="asst">
      <dgm:prSet/>
      <dgm:spPr/>
      <dgm:t>
        <a:bodyPr/>
        <a:lstStyle/>
        <a:p>
          <a:r>
            <a:rPr lang="fr-FR" dirty="0" smtClean="0"/>
            <a:t>Gouverneur, prince</a:t>
          </a:r>
          <a:endParaRPr lang="fr-FR" dirty="0"/>
        </a:p>
      </dgm:t>
    </dgm:pt>
    <dgm:pt modelId="{23E4F96E-EF81-104E-99AE-1EA80FAC3024}" type="parTrans" cxnId="{FC6E7BFE-CC52-AF45-A395-A5B8FE418F5B}">
      <dgm:prSet/>
      <dgm:spPr/>
      <dgm:t>
        <a:bodyPr/>
        <a:lstStyle/>
        <a:p>
          <a:endParaRPr lang="fr-FR"/>
        </a:p>
      </dgm:t>
    </dgm:pt>
    <dgm:pt modelId="{D9F47DBC-E8C4-F24F-8A5F-87D10488C2C0}" type="sibTrans" cxnId="{FC6E7BFE-CC52-AF45-A395-A5B8FE418F5B}">
      <dgm:prSet/>
      <dgm:spPr/>
      <dgm:t>
        <a:bodyPr/>
        <a:lstStyle/>
        <a:p>
          <a:endParaRPr lang="fr-FR"/>
        </a:p>
      </dgm:t>
    </dgm:pt>
    <dgm:pt modelId="{F1F01638-6DD4-CD4C-9F7E-A6EE1A233FD8}" type="asst">
      <dgm:prSet/>
      <dgm:spPr/>
      <dgm:t>
        <a:bodyPr/>
        <a:lstStyle/>
        <a:p>
          <a:r>
            <a:rPr lang="fr-FR" dirty="0" smtClean="0"/>
            <a:t>Émirat </a:t>
          </a:r>
          <a:endParaRPr lang="fr-FR" dirty="0"/>
        </a:p>
      </dgm:t>
    </dgm:pt>
    <dgm:pt modelId="{7ED32172-D15D-7343-BCBE-F371A032151A}" type="parTrans" cxnId="{98D62E17-063A-594E-A82B-857D22368EC2}">
      <dgm:prSet/>
      <dgm:spPr/>
      <dgm:t>
        <a:bodyPr/>
        <a:lstStyle/>
        <a:p>
          <a:endParaRPr lang="fr-FR"/>
        </a:p>
      </dgm:t>
    </dgm:pt>
    <dgm:pt modelId="{A62A4459-D6AB-7942-8DD8-B4B6FF1445FB}" type="sibTrans" cxnId="{98D62E17-063A-594E-A82B-857D22368EC2}">
      <dgm:prSet/>
      <dgm:spPr/>
      <dgm:t>
        <a:bodyPr/>
        <a:lstStyle/>
        <a:p>
          <a:endParaRPr lang="fr-FR"/>
        </a:p>
      </dgm:t>
    </dgm:pt>
    <dgm:pt modelId="{BEAC479E-0B99-1542-88C7-444FE6858DF5}" type="asst">
      <dgm:prSet/>
      <dgm:spPr/>
      <dgm:t>
        <a:bodyPr/>
        <a:lstStyle/>
        <a:p>
          <a:r>
            <a:rPr lang="fr-FR" dirty="0" smtClean="0"/>
            <a:t>Chef de clan</a:t>
          </a:r>
          <a:endParaRPr lang="fr-FR" dirty="0"/>
        </a:p>
      </dgm:t>
    </dgm:pt>
    <dgm:pt modelId="{CB9A03B6-38B6-4641-AE78-23553F58DE9C}" type="parTrans" cxnId="{D39C31D9-FFF5-E442-8129-99901690CBC5}">
      <dgm:prSet/>
      <dgm:spPr/>
      <dgm:t>
        <a:bodyPr/>
        <a:lstStyle/>
        <a:p>
          <a:endParaRPr lang="fr-FR"/>
        </a:p>
      </dgm:t>
    </dgm:pt>
    <dgm:pt modelId="{6F0A3B3F-F821-534D-B53A-4376FB4A4545}" type="sibTrans" cxnId="{D39C31D9-FFF5-E442-8129-99901690CBC5}">
      <dgm:prSet/>
      <dgm:spPr/>
      <dgm:t>
        <a:bodyPr/>
        <a:lstStyle/>
        <a:p>
          <a:endParaRPr lang="fr-FR"/>
        </a:p>
      </dgm:t>
    </dgm:pt>
    <dgm:pt modelId="{88CFEC74-AC2F-5B48-BB32-B270C22A0460}" type="asst">
      <dgm:prSet/>
      <dgm:spPr/>
      <dgm:t>
        <a:bodyPr/>
        <a:lstStyle/>
        <a:p>
          <a:r>
            <a:rPr lang="fr-FR" dirty="0" smtClean="0"/>
            <a:t>Beylicat </a:t>
          </a:r>
          <a:endParaRPr lang="fr-FR" dirty="0"/>
        </a:p>
      </dgm:t>
    </dgm:pt>
    <dgm:pt modelId="{009B063C-6A08-444E-AF2B-EB04488EC365}" type="parTrans" cxnId="{58EC97C2-696C-4544-9013-57C9E2E87FA6}">
      <dgm:prSet/>
      <dgm:spPr/>
      <dgm:t>
        <a:bodyPr/>
        <a:lstStyle/>
        <a:p>
          <a:endParaRPr lang="fr-FR"/>
        </a:p>
      </dgm:t>
    </dgm:pt>
    <dgm:pt modelId="{476F14D7-4137-7C45-ACA4-A48DA678997A}" type="sibTrans" cxnId="{58EC97C2-696C-4544-9013-57C9E2E87FA6}">
      <dgm:prSet/>
      <dgm:spPr/>
      <dgm:t>
        <a:bodyPr/>
        <a:lstStyle/>
        <a:p>
          <a:endParaRPr lang="fr-FR"/>
        </a:p>
      </dgm:t>
    </dgm:pt>
    <dgm:pt modelId="{4E944FF6-B9A5-8E4F-9E60-D91284762AFB}" type="asst">
      <dgm:prSet/>
      <dgm:spPr/>
      <dgm:t>
        <a:bodyPr/>
        <a:lstStyle/>
        <a:p>
          <a:r>
            <a:rPr lang="fr-FR" dirty="0" smtClean="0"/>
            <a:t>Amir </a:t>
          </a:r>
          <a:endParaRPr lang="fr-FR" dirty="0"/>
        </a:p>
      </dgm:t>
    </dgm:pt>
    <dgm:pt modelId="{8965B09B-C953-FA42-A0D1-8A11866EE31C}" type="parTrans" cxnId="{78B73503-8B33-0C4C-B60D-82CA0AAFF2D0}">
      <dgm:prSet/>
      <dgm:spPr/>
      <dgm:t>
        <a:bodyPr/>
        <a:lstStyle/>
        <a:p>
          <a:endParaRPr lang="fr-FR"/>
        </a:p>
      </dgm:t>
    </dgm:pt>
    <dgm:pt modelId="{F232E2E3-BAD4-EA4E-B8FC-8C4A1D58430D}" type="sibTrans" cxnId="{78B73503-8B33-0C4C-B60D-82CA0AAFF2D0}">
      <dgm:prSet/>
      <dgm:spPr/>
      <dgm:t>
        <a:bodyPr/>
        <a:lstStyle/>
        <a:p>
          <a:endParaRPr lang="fr-FR"/>
        </a:p>
      </dgm:t>
    </dgm:pt>
    <dgm:pt modelId="{8096E1B2-9A23-7345-81C7-698423971B9D}" type="asst">
      <dgm:prSet/>
      <dgm:spPr/>
      <dgm:t>
        <a:bodyPr/>
        <a:lstStyle/>
        <a:p>
          <a:r>
            <a:rPr lang="fr-FR" dirty="0" smtClean="0"/>
            <a:t>Général </a:t>
          </a:r>
          <a:endParaRPr lang="fr-FR" dirty="0"/>
        </a:p>
      </dgm:t>
    </dgm:pt>
    <dgm:pt modelId="{AEB39D9F-0840-6245-A7EE-41B8B062EF04}" type="parTrans" cxnId="{BAF7A2EB-6D37-2143-8B6E-979C15D4E0EE}">
      <dgm:prSet/>
      <dgm:spPr/>
      <dgm:t>
        <a:bodyPr/>
        <a:lstStyle/>
        <a:p>
          <a:endParaRPr lang="fr-FR"/>
        </a:p>
      </dgm:t>
    </dgm:pt>
    <dgm:pt modelId="{6B987D7E-5DE4-0646-9DBD-F09E981CBE8B}" type="sibTrans" cxnId="{BAF7A2EB-6D37-2143-8B6E-979C15D4E0EE}">
      <dgm:prSet/>
      <dgm:spPr/>
      <dgm:t>
        <a:bodyPr/>
        <a:lstStyle/>
        <a:p>
          <a:endParaRPr lang="fr-FR"/>
        </a:p>
      </dgm:t>
    </dgm:pt>
    <dgm:pt modelId="{111C417C-82CC-6748-BAE7-4C6B3ED797AD}" type="pres">
      <dgm:prSet presAssocID="{FF7F082A-98CF-0749-9FB6-19B0956FE04D}" presName="hierChild1" presStyleCnt="0">
        <dgm:presLayoutVars>
          <dgm:chPref val="1"/>
          <dgm:dir/>
          <dgm:animOne val="branch"/>
          <dgm:animLvl val="lvl"/>
          <dgm:resizeHandles/>
        </dgm:presLayoutVars>
      </dgm:prSet>
      <dgm:spPr/>
      <dgm:t>
        <a:bodyPr/>
        <a:lstStyle/>
        <a:p>
          <a:endParaRPr lang="fr-FR"/>
        </a:p>
      </dgm:t>
    </dgm:pt>
    <dgm:pt modelId="{F1CF5F18-24D8-D24D-AED6-75038AA7D3CD}" type="pres">
      <dgm:prSet presAssocID="{5B31F943-E439-444F-A814-2816C816B0C3}" presName="hierRoot1" presStyleCnt="0"/>
      <dgm:spPr/>
    </dgm:pt>
    <dgm:pt modelId="{F17EFC4C-AE57-544A-939A-69116FED38E7}" type="pres">
      <dgm:prSet presAssocID="{5B31F943-E439-444F-A814-2816C816B0C3}" presName="composite" presStyleCnt="0"/>
      <dgm:spPr/>
    </dgm:pt>
    <dgm:pt modelId="{C09ADEDB-F5B3-3647-87B5-858DA1DCBEC8}" type="pres">
      <dgm:prSet presAssocID="{5B31F943-E439-444F-A814-2816C816B0C3}" presName="background" presStyleLbl="node0" presStyleIdx="0" presStyleCnt="1"/>
      <dgm:spPr/>
    </dgm:pt>
    <dgm:pt modelId="{B97471A7-641C-DA4A-9CAF-712A2F2751D0}" type="pres">
      <dgm:prSet presAssocID="{5B31F943-E439-444F-A814-2816C816B0C3}" presName="text" presStyleLbl="fgAcc0" presStyleIdx="0" presStyleCnt="1">
        <dgm:presLayoutVars>
          <dgm:chPref val="3"/>
        </dgm:presLayoutVars>
      </dgm:prSet>
      <dgm:spPr/>
      <dgm:t>
        <a:bodyPr/>
        <a:lstStyle/>
        <a:p>
          <a:endParaRPr lang="fr-FR"/>
        </a:p>
      </dgm:t>
    </dgm:pt>
    <dgm:pt modelId="{9D432829-5B68-5949-9BB0-71778DCA8247}" type="pres">
      <dgm:prSet presAssocID="{5B31F943-E439-444F-A814-2816C816B0C3}" presName="hierChild2" presStyleCnt="0"/>
      <dgm:spPr/>
    </dgm:pt>
    <dgm:pt modelId="{6EAF370E-F927-5A40-A79E-2839074FD029}" type="pres">
      <dgm:prSet presAssocID="{5F0CD7C4-032B-754A-8FFA-1E0A0F052717}" presName="Name10" presStyleLbl="parChTrans1D2" presStyleIdx="0" presStyleCnt="5"/>
      <dgm:spPr/>
      <dgm:t>
        <a:bodyPr/>
        <a:lstStyle/>
        <a:p>
          <a:endParaRPr lang="fr-FR"/>
        </a:p>
      </dgm:t>
    </dgm:pt>
    <dgm:pt modelId="{0F33FE07-C3E2-384A-BEB6-F5A33D811A64}" type="pres">
      <dgm:prSet presAssocID="{B966BC90-D66B-DC44-8417-CEFC8B544A4F}" presName="hierRoot2" presStyleCnt="0"/>
      <dgm:spPr/>
    </dgm:pt>
    <dgm:pt modelId="{364687CE-44D5-4C4A-AB90-39C72AF8ED78}" type="pres">
      <dgm:prSet presAssocID="{B966BC90-D66B-DC44-8417-CEFC8B544A4F}" presName="composite2" presStyleCnt="0"/>
      <dgm:spPr/>
    </dgm:pt>
    <dgm:pt modelId="{20F44167-CC7C-1744-A555-3F5CF9A4FBA7}" type="pres">
      <dgm:prSet presAssocID="{B966BC90-D66B-DC44-8417-CEFC8B544A4F}" presName="background2" presStyleLbl="asst1" presStyleIdx="0" presStyleCnt="9"/>
      <dgm:spPr/>
    </dgm:pt>
    <dgm:pt modelId="{A8449F42-3873-364F-80B7-83267A070B14}" type="pres">
      <dgm:prSet presAssocID="{B966BC90-D66B-DC44-8417-CEFC8B544A4F}" presName="text2" presStyleLbl="fgAcc2" presStyleIdx="0" presStyleCnt="5">
        <dgm:presLayoutVars>
          <dgm:chPref val="3"/>
        </dgm:presLayoutVars>
      </dgm:prSet>
      <dgm:spPr/>
      <dgm:t>
        <a:bodyPr/>
        <a:lstStyle/>
        <a:p>
          <a:endParaRPr lang="fr-FR"/>
        </a:p>
      </dgm:t>
    </dgm:pt>
    <dgm:pt modelId="{1F5BE937-66FA-DC4A-A77E-4C4D557993BE}" type="pres">
      <dgm:prSet presAssocID="{B966BC90-D66B-DC44-8417-CEFC8B544A4F}" presName="hierChild3" presStyleCnt="0"/>
      <dgm:spPr/>
    </dgm:pt>
    <dgm:pt modelId="{99A47DF0-925C-FA47-AEA1-F9920DB7FD2C}" type="pres">
      <dgm:prSet presAssocID="{3ABEA466-255E-244D-889E-D1E735017D8A}" presName="Name17" presStyleLbl="parChTrans1D3" presStyleIdx="0" presStyleCnt="5"/>
      <dgm:spPr/>
      <dgm:t>
        <a:bodyPr/>
        <a:lstStyle/>
        <a:p>
          <a:endParaRPr lang="fr-FR"/>
        </a:p>
      </dgm:t>
    </dgm:pt>
    <dgm:pt modelId="{B756A54E-767D-054C-9A13-720E01ADDF78}" type="pres">
      <dgm:prSet presAssocID="{0BE1CCE8-8568-3A48-9806-1CFEFF71E889}" presName="hierRoot3" presStyleCnt="0"/>
      <dgm:spPr/>
    </dgm:pt>
    <dgm:pt modelId="{4FC4AF86-F2E4-BC4B-91E4-E98DCB086598}" type="pres">
      <dgm:prSet presAssocID="{0BE1CCE8-8568-3A48-9806-1CFEFF71E889}" presName="composite3" presStyleCnt="0"/>
      <dgm:spPr/>
    </dgm:pt>
    <dgm:pt modelId="{E36455D5-2E1B-0D4E-AE61-C85565D9C5F6}" type="pres">
      <dgm:prSet presAssocID="{0BE1CCE8-8568-3A48-9806-1CFEFF71E889}" presName="background3" presStyleLbl="asst1" presStyleIdx="1" presStyleCnt="9"/>
      <dgm:spPr/>
    </dgm:pt>
    <dgm:pt modelId="{F0F0AF32-EE95-C54F-A78A-E97C46AA410E}" type="pres">
      <dgm:prSet presAssocID="{0BE1CCE8-8568-3A48-9806-1CFEFF71E889}" presName="text3" presStyleLbl="fgAcc3" presStyleIdx="0" presStyleCnt="5">
        <dgm:presLayoutVars>
          <dgm:chPref val="3"/>
        </dgm:presLayoutVars>
      </dgm:prSet>
      <dgm:spPr/>
      <dgm:t>
        <a:bodyPr/>
        <a:lstStyle/>
        <a:p>
          <a:endParaRPr lang="fr-FR"/>
        </a:p>
      </dgm:t>
    </dgm:pt>
    <dgm:pt modelId="{E36126D4-A8E3-9B40-97CD-B8677FBBF617}" type="pres">
      <dgm:prSet presAssocID="{0BE1CCE8-8568-3A48-9806-1CFEFF71E889}" presName="hierChild4" presStyleCnt="0"/>
      <dgm:spPr/>
    </dgm:pt>
    <dgm:pt modelId="{79D100FE-530A-BF43-9402-E3C5A5E761D9}" type="pres">
      <dgm:prSet presAssocID="{403AF4A0-1E0D-5A45-880F-C753555CE62B}" presName="Name23" presStyleLbl="parChTrans1D4" presStyleIdx="0" presStyleCnt="8"/>
      <dgm:spPr/>
      <dgm:t>
        <a:bodyPr/>
        <a:lstStyle/>
        <a:p>
          <a:endParaRPr lang="fr-FR"/>
        </a:p>
      </dgm:t>
    </dgm:pt>
    <dgm:pt modelId="{2DFFD17A-9876-1840-A231-DB7273E5ECBA}" type="pres">
      <dgm:prSet presAssocID="{9DE029EB-58C0-C940-91EF-6CAF45E506AB}" presName="hierRoot4" presStyleCnt="0"/>
      <dgm:spPr/>
    </dgm:pt>
    <dgm:pt modelId="{54A94345-013F-414C-9B66-66BCA3708E70}" type="pres">
      <dgm:prSet presAssocID="{9DE029EB-58C0-C940-91EF-6CAF45E506AB}" presName="composite4" presStyleCnt="0"/>
      <dgm:spPr/>
    </dgm:pt>
    <dgm:pt modelId="{D3EB4570-AD18-FD49-897F-AFD4F6F661F4}" type="pres">
      <dgm:prSet presAssocID="{9DE029EB-58C0-C940-91EF-6CAF45E506AB}" presName="background4" presStyleLbl="asst1" presStyleIdx="2" presStyleCnt="9"/>
      <dgm:spPr/>
    </dgm:pt>
    <dgm:pt modelId="{7448D5DF-FC86-B547-A2E0-640CD2848A29}" type="pres">
      <dgm:prSet presAssocID="{9DE029EB-58C0-C940-91EF-6CAF45E506AB}" presName="text4" presStyleLbl="fgAcc4" presStyleIdx="0" presStyleCnt="8">
        <dgm:presLayoutVars>
          <dgm:chPref val="3"/>
        </dgm:presLayoutVars>
      </dgm:prSet>
      <dgm:spPr/>
      <dgm:t>
        <a:bodyPr/>
        <a:lstStyle/>
        <a:p>
          <a:endParaRPr lang="fr-FR"/>
        </a:p>
      </dgm:t>
    </dgm:pt>
    <dgm:pt modelId="{B6135F69-C43E-D24D-8410-A11025F8C500}" type="pres">
      <dgm:prSet presAssocID="{9DE029EB-58C0-C940-91EF-6CAF45E506AB}" presName="hierChild5" presStyleCnt="0"/>
      <dgm:spPr/>
    </dgm:pt>
    <dgm:pt modelId="{10F4F9DF-B6CF-2045-B2CB-3960E23F0D3B}" type="pres">
      <dgm:prSet presAssocID="{50AC765E-64DA-D546-9303-DDD991E9BCC9}" presName="Name23" presStyleLbl="parChTrans1D4" presStyleIdx="1" presStyleCnt="8"/>
      <dgm:spPr/>
      <dgm:t>
        <a:bodyPr/>
        <a:lstStyle/>
        <a:p>
          <a:endParaRPr lang="fr-FR"/>
        </a:p>
      </dgm:t>
    </dgm:pt>
    <dgm:pt modelId="{D9FEDFDD-967B-A745-8B4F-3EEAD7E1EF3D}" type="pres">
      <dgm:prSet presAssocID="{786EFDBB-42BE-B848-95B5-2F847889C736}" presName="hierRoot4" presStyleCnt="0"/>
      <dgm:spPr/>
    </dgm:pt>
    <dgm:pt modelId="{F0FC0EB9-0228-5C4C-A10A-397F43E54CB8}" type="pres">
      <dgm:prSet presAssocID="{786EFDBB-42BE-B848-95B5-2F847889C736}" presName="composite4" presStyleCnt="0"/>
      <dgm:spPr/>
    </dgm:pt>
    <dgm:pt modelId="{44444857-387D-6840-BF3B-5C4858B353E8}" type="pres">
      <dgm:prSet presAssocID="{786EFDBB-42BE-B848-95B5-2F847889C736}" presName="background4" presStyleLbl="asst1" presStyleIdx="3" presStyleCnt="9"/>
      <dgm:spPr/>
    </dgm:pt>
    <dgm:pt modelId="{69E704F1-88D7-C84A-8AF2-3B48E15E6C5C}" type="pres">
      <dgm:prSet presAssocID="{786EFDBB-42BE-B848-95B5-2F847889C736}" presName="text4" presStyleLbl="fgAcc4" presStyleIdx="1" presStyleCnt="8">
        <dgm:presLayoutVars>
          <dgm:chPref val="3"/>
        </dgm:presLayoutVars>
      </dgm:prSet>
      <dgm:spPr/>
      <dgm:t>
        <a:bodyPr/>
        <a:lstStyle/>
        <a:p>
          <a:endParaRPr lang="fr-FR"/>
        </a:p>
      </dgm:t>
    </dgm:pt>
    <dgm:pt modelId="{DE45DC5C-08BA-ED4E-84DF-D2443AA66A18}" type="pres">
      <dgm:prSet presAssocID="{786EFDBB-42BE-B848-95B5-2F847889C736}" presName="hierChild5" presStyleCnt="0"/>
      <dgm:spPr/>
    </dgm:pt>
    <dgm:pt modelId="{511A5F91-FDDB-B84E-BFF2-BEDB8ABECF1E}" type="pres">
      <dgm:prSet presAssocID="{8188C47C-A793-F243-8327-C2EAC2A46BFF}" presName="Name23" presStyleLbl="parChTrans1D4" presStyleIdx="2" presStyleCnt="8"/>
      <dgm:spPr/>
      <dgm:t>
        <a:bodyPr/>
        <a:lstStyle/>
        <a:p>
          <a:endParaRPr lang="fr-FR"/>
        </a:p>
      </dgm:t>
    </dgm:pt>
    <dgm:pt modelId="{29910D4F-71FF-F444-AE2D-F12F9E2C96F6}" type="pres">
      <dgm:prSet presAssocID="{E0941844-1A15-EA4B-AF9B-BECD9CAD2433}" presName="hierRoot4" presStyleCnt="0"/>
      <dgm:spPr/>
    </dgm:pt>
    <dgm:pt modelId="{C88FF8A7-D14F-4243-A795-548247096341}" type="pres">
      <dgm:prSet presAssocID="{E0941844-1A15-EA4B-AF9B-BECD9CAD2433}" presName="composite4" presStyleCnt="0"/>
      <dgm:spPr/>
    </dgm:pt>
    <dgm:pt modelId="{611008B1-4129-A440-A15A-AF3393C7BFA3}" type="pres">
      <dgm:prSet presAssocID="{E0941844-1A15-EA4B-AF9B-BECD9CAD2433}" presName="background4" presStyleLbl="asst1" presStyleIdx="4" presStyleCnt="9"/>
      <dgm:spPr/>
    </dgm:pt>
    <dgm:pt modelId="{A22A1774-9811-C649-8EC0-651BD43519EA}" type="pres">
      <dgm:prSet presAssocID="{E0941844-1A15-EA4B-AF9B-BECD9CAD2433}" presName="text4" presStyleLbl="fgAcc4" presStyleIdx="2" presStyleCnt="8">
        <dgm:presLayoutVars>
          <dgm:chPref val="3"/>
        </dgm:presLayoutVars>
      </dgm:prSet>
      <dgm:spPr/>
      <dgm:t>
        <a:bodyPr/>
        <a:lstStyle/>
        <a:p>
          <a:endParaRPr lang="fr-FR"/>
        </a:p>
      </dgm:t>
    </dgm:pt>
    <dgm:pt modelId="{E9FA1890-8415-B543-BEB1-1C7E9FC11877}" type="pres">
      <dgm:prSet presAssocID="{E0941844-1A15-EA4B-AF9B-BECD9CAD2433}" presName="hierChild5" presStyleCnt="0"/>
      <dgm:spPr/>
    </dgm:pt>
    <dgm:pt modelId="{6D3F44C1-8182-6B48-8749-50325B3B7C4A}" type="pres">
      <dgm:prSet presAssocID="{56D286FD-CBF8-B64F-91B5-573A83DF18A1}" presName="Name23" presStyleLbl="parChTrans1D4" presStyleIdx="3" presStyleCnt="8"/>
      <dgm:spPr/>
      <dgm:t>
        <a:bodyPr/>
        <a:lstStyle/>
        <a:p>
          <a:endParaRPr lang="fr-FR"/>
        </a:p>
      </dgm:t>
    </dgm:pt>
    <dgm:pt modelId="{5B6567A6-2390-A647-82B7-D2317A1E6BFD}" type="pres">
      <dgm:prSet presAssocID="{30B5B72A-21A5-ED46-AEE3-F735B78AE2AD}" presName="hierRoot4" presStyleCnt="0"/>
      <dgm:spPr/>
    </dgm:pt>
    <dgm:pt modelId="{FD591B6E-0902-0245-BC56-66D6A8F32516}" type="pres">
      <dgm:prSet presAssocID="{30B5B72A-21A5-ED46-AEE3-F735B78AE2AD}" presName="composite4" presStyleCnt="0"/>
      <dgm:spPr/>
    </dgm:pt>
    <dgm:pt modelId="{C94A9323-F3CD-C949-94C7-3065246A5329}" type="pres">
      <dgm:prSet presAssocID="{30B5B72A-21A5-ED46-AEE3-F735B78AE2AD}" presName="background4" presStyleLbl="asst1" presStyleIdx="5" presStyleCnt="9"/>
      <dgm:spPr/>
    </dgm:pt>
    <dgm:pt modelId="{0C68C85E-4FC4-D34F-973A-BBB32CEAB315}" type="pres">
      <dgm:prSet presAssocID="{30B5B72A-21A5-ED46-AEE3-F735B78AE2AD}" presName="text4" presStyleLbl="fgAcc4" presStyleIdx="3" presStyleCnt="8">
        <dgm:presLayoutVars>
          <dgm:chPref val="3"/>
        </dgm:presLayoutVars>
      </dgm:prSet>
      <dgm:spPr/>
      <dgm:t>
        <a:bodyPr/>
        <a:lstStyle/>
        <a:p>
          <a:endParaRPr lang="fr-FR"/>
        </a:p>
      </dgm:t>
    </dgm:pt>
    <dgm:pt modelId="{63309A3F-7291-8B44-8C4E-96F0B27DE3F0}" type="pres">
      <dgm:prSet presAssocID="{30B5B72A-21A5-ED46-AEE3-F735B78AE2AD}" presName="hierChild5" presStyleCnt="0"/>
      <dgm:spPr/>
    </dgm:pt>
    <dgm:pt modelId="{677279C4-C34D-584A-A2B3-F621925DA2F7}" type="pres">
      <dgm:prSet presAssocID="{68F6C172-4A3B-894C-A636-B6F5014A01B9}" presName="Name23" presStyleLbl="parChTrans1D4" presStyleIdx="4" presStyleCnt="8"/>
      <dgm:spPr/>
      <dgm:t>
        <a:bodyPr/>
        <a:lstStyle/>
        <a:p>
          <a:endParaRPr lang="fr-FR"/>
        </a:p>
      </dgm:t>
    </dgm:pt>
    <dgm:pt modelId="{5EE31D04-33F1-2043-93D9-D2E1BF085250}" type="pres">
      <dgm:prSet presAssocID="{668852E2-068A-CF4F-BC6C-D40C62081C47}" presName="hierRoot4" presStyleCnt="0"/>
      <dgm:spPr/>
    </dgm:pt>
    <dgm:pt modelId="{1B5C925D-FA87-1E4A-B1FD-6985D236D537}" type="pres">
      <dgm:prSet presAssocID="{668852E2-068A-CF4F-BC6C-D40C62081C47}" presName="composite4" presStyleCnt="0"/>
      <dgm:spPr/>
    </dgm:pt>
    <dgm:pt modelId="{7EC85BBC-0544-594B-BEE0-B2F839BDBFBF}" type="pres">
      <dgm:prSet presAssocID="{668852E2-068A-CF4F-BC6C-D40C62081C47}" presName="background4" presStyleLbl="asst1" presStyleIdx="6" presStyleCnt="9"/>
      <dgm:spPr/>
    </dgm:pt>
    <dgm:pt modelId="{9D584480-35DB-2A46-A2B5-D2781CF60188}" type="pres">
      <dgm:prSet presAssocID="{668852E2-068A-CF4F-BC6C-D40C62081C47}" presName="text4" presStyleLbl="fgAcc4" presStyleIdx="4" presStyleCnt="8">
        <dgm:presLayoutVars>
          <dgm:chPref val="3"/>
        </dgm:presLayoutVars>
      </dgm:prSet>
      <dgm:spPr/>
      <dgm:t>
        <a:bodyPr/>
        <a:lstStyle/>
        <a:p>
          <a:endParaRPr lang="fr-FR"/>
        </a:p>
      </dgm:t>
    </dgm:pt>
    <dgm:pt modelId="{51EC78A9-CFB9-6E48-9D7E-28EBAB0EF230}" type="pres">
      <dgm:prSet presAssocID="{668852E2-068A-CF4F-BC6C-D40C62081C47}" presName="hierChild5" presStyleCnt="0"/>
      <dgm:spPr/>
    </dgm:pt>
    <dgm:pt modelId="{024EE87D-50AE-D446-9EE8-DC7F17427D94}" type="pres">
      <dgm:prSet presAssocID="{7454015C-D960-1C4B-9A11-B073840BF682}" presName="Name10" presStyleLbl="parChTrans1D2" presStyleIdx="1" presStyleCnt="5"/>
      <dgm:spPr/>
      <dgm:t>
        <a:bodyPr/>
        <a:lstStyle/>
        <a:p>
          <a:endParaRPr lang="fr-FR"/>
        </a:p>
      </dgm:t>
    </dgm:pt>
    <dgm:pt modelId="{4F1F7F35-4267-8541-A207-05FA027A8B5B}" type="pres">
      <dgm:prSet presAssocID="{24CDF966-CC18-0543-9045-673FB61BD3B9}" presName="hierRoot2" presStyleCnt="0"/>
      <dgm:spPr/>
    </dgm:pt>
    <dgm:pt modelId="{90DF0E3B-B3FF-974E-98F5-A68D9CCC7B85}" type="pres">
      <dgm:prSet presAssocID="{24CDF966-CC18-0543-9045-673FB61BD3B9}" presName="composite2" presStyleCnt="0"/>
      <dgm:spPr/>
    </dgm:pt>
    <dgm:pt modelId="{2728738F-B09C-764D-8461-6DA10764DFFB}" type="pres">
      <dgm:prSet presAssocID="{24CDF966-CC18-0543-9045-673FB61BD3B9}" presName="background2" presStyleLbl="node2" presStyleIdx="0" presStyleCnt="3"/>
      <dgm:spPr/>
    </dgm:pt>
    <dgm:pt modelId="{E7DCE425-1286-C940-8555-9A803FD8DBC1}" type="pres">
      <dgm:prSet presAssocID="{24CDF966-CC18-0543-9045-673FB61BD3B9}" presName="text2" presStyleLbl="fgAcc2" presStyleIdx="1" presStyleCnt="5">
        <dgm:presLayoutVars>
          <dgm:chPref val="3"/>
        </dgm:presLayoutVars>
      </dgm:prSet>
      <dgm:spPr/>
      <dgm:t>
        <a:bodyPr/>
        <a:lstStyle/>
        <a:p>
          <a:endParaRPr lang="fr-FR"/>
        </a:p>
      </dgm:t>
    </dgm:pt>
    <dgm:pt modelId="{1A80B041-EC72-1E40-842E-6E31D8DC0979}" type="pres">
      <dgm:prSet presAssocID="{24CDF966-CC18-0543-9045-673FB61BD3B9}" presName="hierChild3" presStyleCnt="0"/>
      <dgm:spPr/>
    </dgm:pt>
    <dgm:pt modelId="{82F2C1F1-D77C-264D-9940-42E4D8D36A30}" type="pres">
      <dgm:prSet presAssocID="{64C092CD-C614-094E-82AD-911D65E5FC0A}" presName="Name17" presStyleLbl="parChTrans1D3" presStyleIdx="1" presStyleCnt="5"/>
      <dgm:spPr/>
      <dgm:t>
        <a:bodyPr/>
        <a:lstStyle/>
        <a:p>
          <a:endParaRPr lang="fr-FR"/>
        </a:p>
      </dgm:t>
    </dgm:pt>
    <dgm:pt modelId="{22345FA0-2168-F04B-81C1-046490444157}" type="pres">
      <dgm:prSet presAssocID="{6A47B22A-DA17-614C-9D5E-DB70AE3D8090}" presName="hierRoot3" presStyleCnt="0"/>
      <dgm:spPr/>
    </dgm:pt>
    <dgm:pt modelId="{91FB3011-9D74-9B48-A80F-4E1028A379A1}" type="pres">
      <dgm:prSet presAssocID="{6A47B22A-DA17-614C-9D5E-DB70AE3D8090}" presName="composite3" presStyleCnt="0"/>
      <dgm:spPr/>
    </dgm:pt>
    <dgm:pt modelId="{81C19E1E-A11A-E047-9FC4-A2B16F23146B}" type="pres">
      <dgm:prSet presAssocID="{6A47B22A-DA17-614C-9D5E-DB70AE3D8090}" presName="background3" presStyleLbl="asst2" presStyleIdx="0" presStyleCnt="6"/>
      <dgm:spPr/>
    </dgm:pt>
    <dgm:pt modelId="{5A792D43-05B0-E44D-B1B4-8E4F810EF288}" type="pres">
      <dgm:prSet presAssocID="{6A47B22A-DA17-614C-9D5E-DB70AE3D8090}" presName="text3" presStyleLbl="fgAcc3" presStyleIdx="1" presStyleCnt="5">
        <dgm:presLayoutVars>
          <dgm:chPref val="3"/>
        </dgm:presLayoutVars>
      </dgm:prSet>
      <dgm:spPr/>
      <dgm:t>
        <a:bodyPr/>
        <a:lstStyle/>
        <a:p>
          <a:endParaRPr lang="fr-FR"/>
        </a:p>
      </dgm:t>
    </dgm:pt>
    <dgm:pt modelId="{37D5E46C-D5DD-7D4D-B874-8C6A9CE96BB6}" type="pres">
      <dgm:prSet presAssocID="{6A47B22A-DA17-614C-9D5E-DB70AE3D8090}" presName="hierChild4" presStyleCnt="0"/>
      <dgm:spPr/>
    </dgm:pt>
    <dgm:pt modelId="{AEC75608-5F81-FB41-93EF-C259FF77B476}" type="pres">
      <dgm:prSet presAssocID="{AA9B11D7-031B-BA44-9B5C-0E0C2F34B525}" presName="Name23" presStyleLbl="parChTrans1D4" presStyleIdx="5" presStyleCnt="8"/>
      <dgm:spPr/>
      <dgm:t>
        <a:bodyPr/>
        <a:lstStyle/>
        <a:p>
          <a:endParaRPr lang="fr-FR"/>
        </a:p>
      </dgm:t>
    </dgm:pt>
    <dgm:pt modelId="{7FCF1568-9E56-A14F-B7F2-B634DF388082}" type="pres">
      <dgm:prSet presAssocID="{CB36A9E9-335B-1C42-83EC-1FAD0C4F43C9}" presName="hierRoot4" presStyleCnt="0"/>
      <dgm:spPr/>
    </dgm:pt>
    <dgm:pt modelId="{41584756-235C-7143-AA7B-6E690EC57AB2}" type="pres">
      <dgm:prSet presAssocID="{CB36A9E9-335B-1C42-83EC-1FAD0C4F43C9}" presName="composite4" presStyleCnt="0"/>
      <dgm:spPr/>
    </dgm:pt>
    <dgm:pt modelId="{863AABCD-6CBC-C748-8733-9871E2F07708}" type="pres">
      <dgm:prSet presAssocID="{CB36A9E9-335B-1C42-83EC-1FAD0C4F43C9}" presName="background4" presStyleLbl="asst2" presStyleIdx="1" presStyleCnt="6"/>
      <dgm:spPr/>
    </dgm:pt>
    <dgm:pt modelId="{2D166F3C-B948-384B-AC9B-5F571B1AE851}" type="pres">
      <dgm:prSet presAssocID="{CB36A9E9-335B-1C42-83EC-1FAD0C4F43C9}" presName="text4" presStyleLbl="fgAcc4" presStyleIdx="5" presStyleCnt="8">
        <dgm:presLayoutVars>
          <dgm:chPref val="3"/>
        </dgm:presLayoutVars>
      </dgm:prSet>
      <dgm:spPr/>
      <dgm:t>
        <a:bodyPr/>
        <a:lstStyle/>
        <a:p>
          <a:endParaRPr lang="fr-FR"/>
        </a:p>
      </dgm:t>
    </dgm:pt>
    <dgm:pt modelId="{26589666-ED29-0643-842B-DC92DA38BE9E}" type="pres">
      <dgm:prSet presAssocID="{CB36A9E9-335B-1C42-83EC-1FAD0C4F43C9}" presName="hierChild5" presStyleCnt="0"/>
      <dgm:spPr/>
    </dgm:pt>
    <dgm:pt modelId="{D3FD69D8-09B1-3A49-B088-3C88BC27CB78}" type="pres">
      <dgm:prSet presAssocID="{7F78C732-094D-D44B-A5E0-1CA6DA777F8D}" presName="Name10" presStyleLbl="parChTrans1D2" presStyleIdx="2" presStyleCnt="5"/>
      <dgm:spPr/>
      <dgm:t>
        <a:bodyPr/>
        <a:lstStyle/>
        <a:p>
          <a:endParaRPr lang="fr-FR"/>
        </a:p>
      </dgm:t>
    </dgm:pt>
    <dgm:pt modelId="{FCA0E8CC-79EE-9D43-B540-EFA1290FF5AB}" type="pres">
      <dgm:prSet presAssocID="{128C13A0-0C4F-0247-8E88-7D53F467B882}" presName="hierRoot2" presStyleCnt="0"/>
      <dgm:spPr/>
    </dgm:pt>
    <dgm:pt modelId="{FD3F62CC-C328-9C42-AEE1-C4FD26EFFF37}" type="pres">
      <dgm:prSet presAssocID="{128C13A0-0C4F-0247-8E88-7D53F467B882}" presName="composite2" presStyleCnt="0"/>
      <dgm:spPr/>
    </dgm:pt>
    <dgm:pt modelId="{61ABC0D4-5301-DB49-AE6B-573DDB47B6F2}" type="pres">
      <dgm:prSet presAssocID="{128C13A0-0C4F-0247-8E88-7D53F467B882}" presName="background2" presStyleLbl="node2" presStyleIdx="1" presStyleCnt="3"/>
      <dgm:spPr/>
    </dgm:pt>
    <dgm:pt modelId="{47BC580D-CD4B-354B-9E92-18009F77948A}" type="pres">
      <dgm:prSet presAssocID="{128C13A0-0C4F-0247-8E88-7D53F467B882}" presName="text2" presStyleLbl="fgAcc2" presStyleIdx="2" presStyleCnt="5">
        <dgm:presLayoutVars>
          <dgm:chPref val="3"/>
        </dgm:presLayoutVars>
      </dgm:prSet>
      <dgm:spPr/>
      <dgm:t>
        <a:bodyPr/>
        <a:lstStyle/>
        <a:p>
          <a:endParaRPr lang="fr-FR"/>
        </a:p>
      </dgm:t>
    </dgm:pt>
    <dgm:pt modelId="{F007DA84-A02E-BF40-B846-A00BE531EE1B}" type="pres">
      <dgm:prSet presAssocID="{128C13A0-0C4F-0247-8E88-7D53F467B882}" presName="hierChild3" presStyleCnt="0"/>
      <dgm:spPr/>
    </dgm:pt>
    <dgm:pt modelId="{6C842D8B-A333-9F46-A016-9B059B525E4C}" type="pres">
      <dgm:prSet presAssocID="{23E4F96E-EF81-104E-99AE-1EA80FAC3024}" presName="Name17" presStyleLbl="parChTrans1D3" presStyleIdx="2" presStyleCnt="5"/>
      <dgm:spPr/>
      <dgm:t>
        <a:bodyPr/>
        <a:lstStyle/>
        <a:p>
          <a:endParaRPr lang="fr-FR"/>
        </a:p>
      </dgm:t>
    </dgm:pt>
    <dgm:pt modelId="{CFF03CBA-1F0E-C340-A217-EA034490927D}" type="pres">
      <dgm:prSet presAssocID="{FE8A3C94-7922-1644-B0C6-E9D9938B24BA}" presName="hierRoot3" presStyleCnt="0"/>
      <dgm:spPr/>
    </dgm:pt>
    <dgm:pt modelId="{494A1DEB-04F3-F748-8E7B-34B05DE82652}" type="pres">
      <dgm:prSet presAssocID="{FE8A3C94-7922-1644-B0C6-E9D9938B24BA}" presName="composite3" presStyleCnt="0"/>
      <dgm:spPr/>
    </dgm:pt>
    <dgm:pt modelId="{5E2101FF-8EDD-3747-A45E-8642AF2315A6}" type="pres">
      <dgm:prSet presAssocID="{FE8A3C94-7922-1644-B0C6-E9D9938B24BA}" presName="background3" presStyleLbl="asst2" presStyleIdx="2" presStyleCnt="6"/>
      <dgm:spPr/>
    </dgm:pt>
    <dgm:pt modelId="{13C817D7-A701-B344-9CA3-9D2985B3D485}" type="pres">
      <dgm:prSet presAssocID="{FE8A3C94-7922-1644-B0C6-E9D9938B24BA}" presName="text3" presStyleLbl="fgAcc3" presStyleIdx="2" presStyleCnt="5">
        <dgm:presLayoutVars>
          <dgm:chPref val="3"/>
        </dgm:presLayoutVars>
      </dgm:prSet>
      <dgm:spPr/>
      <dgm:t>
        <a:bodyPr/>
        <a:lstStyle/>
        <a:p>
          <a:endParaRPr lang="fr-FR"/>
        </a:p>
      </dgm:t>
    </dgm:pt>
    <dgm:pt modelId="{9BE67040-A275-4F4D-BDA9-B36B108A83B4}" type="pres">
      <dgm:prSet presAssocID="{FE8A3C94-7922-1644-B0C6-E9D9938B24BA}" presName="hierChild4" presStyleCnt="0"/>
      <dgm:spPr/>
    </dgm:pt>
    <dgm:pt modelId="{D65729C4-3C83-D740-9C2B-6B766920DF8A}" type="pres">
      <dgm:prSet presAssocID="{7ED32172-D15D-7343-BCBE-F371A032151A}" presName="Name23" presStyleLbl="parChTrans1D4" presStyleIdx="6" presStyleCnt="8"/>
      <dgm:spPr/>
      <dgm:t>
        <a:bodyPr/>
        <a:lstStyle/>
        <a:p>
          <a:endParaRPr lang="fr-FR"/>
        </a:p>
      </dgm:t>
    </dgm:pt>
    <dgm:pt modelId="{81DA4923-498F-214E-B316-43DF72E39C19}" type="pres">
      <dgm:prSet presAssocID="{F1F01638-6DD4-CD4C-9F7E-A6EE1A233FD8}" presName="hierRoot4" presStyleCnt="0"/>
      <dgm:spPr/>
    </dgm:pt>
    <dgm:pt modelId="{4A50E020-2539-2C41-96C8-3790EC4DA88A}" type="pres">
      <dgm:prSet presAssocID="{F1F01638-6DD4-CD4C-9F7E-A6EE1A233FD8}" presName="composite4" presStyleCnt="0"/>
      <dgm:spPr/>
    </dgm:pt>
    <dgm:pt modelId="{21D643E9-1B1C-324F-B3DE-4C4BEF0D0956}" type="pres">
      <dgm:prSet presAssocID="{F1F01638-6DD4-CD4C-9F7E-A6EE1A233FD8}" presName="background4" presStyleLbl="asst2" presStyleIdx="3" presStyleCnt="6"/>
      <dgm:spPr/>
    </dgm:pt>
    <dgm:pt modelId="{CB3D476E-399F-954A-957D-3EAC1B694344}" type="pres">
      <dgm:prSet presAssocID="{F1F01638-6DD4-CD4C-9F7E-A6EE1A233FD8}" presName="text4" presStyleLbl="fgAcc4" presStyleIdx="6" presStyleCnt="8">
        <dgm:presLayoutVars>
          <dgm:chPref val="3"/>
        </dgm:presLayoutVars>
      </dgm:prSet>
      <dgm:spPr/>
      <dgm:t>
        <a:bodyPr/>
        <a:lstStyle/>
        <a:p>
          <a:endParaRPr lang="fr-FR"/>
        </a:p>
      </dgm:t>
    </dgm:pt>
    <dgm:pt modelId="{3B198843-0B6B-234E-8D79-FAD40F7108C5}" type="pres">
      <dgm:prSet presAssocID="{F1F01638-6DD4-CD4C-9F7E-A6EE1A233FD8}" presName="hierChild5" presStyleCnt="0"/>
      <dgm:spPr/>
    </dgm:pt>
    <dgm:pt modelId="{6833753E-860C-504B-918E-F6903F4582B4}" type="pres">
      <dgm:prSet presAssocID="{ADBCC89C-ABD0-FB4B-9054-920F6639A9E1}" presName="Name10" presStyleLbl="parChTrans1D2" presStyleIdx="3" presStyleCnt="5"/>
      <dgm:spPr/>
      <dgm:t>
        <a:bodyPr/>
        <a:lstStyle/>
        <a:p>
          <a:endParaRPr lang="fr-FR"/>
        </a:p>
      </dgm:t>
    </dgm:pt>
    <dgm:pt modelId="{A76880F7-5943-CD4A-AD9D-90DB6C79E951}" type="pres">
      <dgm:prSet presAssocID="{FDE1B718-0525-6F46-BF67-5B21F39ED93F}" presName="hierRoot2" presStyleCnt="0"/>
      <dgm:spPr/>
    </dgm:pt>
    <dgm:pt modelId="{A61D8738-3B30-DF45-892E-C63787D3C256}" type="pres">
      <dgm:prSet presAssocID="{FDE1B718-0525-6F46-BF67-5B21F39ED93F}" presName="composite2" presStyleCnt="0"/>
      <dgm:spPr/>
    </dgm:pt>
    <dgm:pt modelId="{CE8B4FF7-AFC0-DA48-925C-2A6DB419B37C}" type="pres">
      <dgm:prSet presAssocID="{FDE1B718-0525-6F46-BF67-5B21F39ED93F}" presName="background2" presStyleLbl="node2" presStyleIdx="2" presStyleCnt="3"/>
      <dgm:spPr/>
    </dgm:pt>
    <dgm:pt modelId="{E9EBAE18-0E55-824A-80ED-7AA4EB592448}" type="pres">
      <dgm:prSet presAssocID="{FDE1B718-0525-6F46-BF67-5B21F39ED93F}" presName="text2" presStyleLbl="fgAcc2" presStyleIdx="3" presStyleCnt="5">
        <dgm:presLayoutVars>
          <dgm:chPref val="3"/>
        </dgm:presLayoutVars>
      </dgm:prSet>
      <dgm:spPr/>
      <dgm:t>
        <a:bodyPr/>
        <a:lstStyle/>
        <a:p>
          <a:endParaRPr lang="fr-FR"/>
        </a:p>
      </dgm:t>
    </dgm:pt>
    <dgm:pt modelId="{35D66E27-797C-BF42-9EB0-AA3061C07C8E}" type="pres">
      <dgm:prSet presAssocID="{FDE1B718-0525-6F46-BF67-5B21F39ED93F}" presName="hierChild3" presStyleCnt="0"/>
      <dgm:spPr/>
    </dgm:pt>
    <dgm:pt modelId="{09F4E9F9-F994-9A43-B128-5F1B7894CE3D}" type="pres">
      <dgm:prSet presAssocID="{CB9A03B6-38B6-4641-AE78-23553F58DE9C}" presName="Name17" presStyleLbl="parChTrans1D3" presStyleIdx="3" presStyleCnt="5"/>
      <dgm:spPr/>
      <dgm:t>
        <a:bodyPr/>
        <a:lstStyle/>
        <a:p>
          <a:endParaRPr lang="fr-FR"/>
        </a:p>
      </dgm:t>
    </dgm:pt>
    <dgm:pt modelId="{39622925-85C6-F843-A606-FE294D86227B}" type="pres">
      <dgm:prSet presAssocID="{BEAC479E-0B99-1542-88C7-444FE6858DF5}" presName="hierRoot3" presStyleCnt="0"/>
      <dgm:spPr/>
    </dgm:pt>
    <dgm:pt modelId="{766B36F1-29A8-7043-B716-56FD47CE1499}" type="pres">
      <dgm:prSet presAssocID="{BEAC479E-0B99-1542-88C7-444FE6858DF5}" presName="composite3" presStyleCnt="0"/>
      <dgm:spPr/>
    </dgm:pt>
    <dgm:pt modelId="{7626F876-5B56-A946-ADAA-FC42E92F4C8E}" type="pres">
      <dgm:prSet presAssocID="{BEAC479E-0B99-1542-88C7-444FE6858DF5}" presName="background3" presStyleLbl="asst2" presStyleIdx="4" presStyleCnt="6"/>
      <dgm:spPr/>
    </dgm:pt>
    <dgm:pt modelId="{227D2FA5-72B4-BD43-B80A-4DB8966EDBD1}" type="pres">
      <dgm:prSet presAssocID="{BEAC479E-0B99-1542-88C7-444FE6858DF5}" presName="text3" presStyleLbl="fgAcc3" presStyleIdx="3" presStyleCnt="5">
        <dgm:presLayoutVars>
          <dgm:chPref val="3"/>
        </dgm:presLayoutVars>
      </dgm:prSet>
      <dgm:spPr/>
      <dgm:t>
        <a:bodyPr/>
        <a:lstStyle/>
        <a:p>
          <a:endParaRPr lang="fr-FR"/>
        </a:p>
      </dgm:t>
    </dgm:pt>
    <dgm:pt modelId="{805EBF8D-5E8E-2E42-9611-AA42B3F6F0BB}" type="pres">
      <dgm:prSet presAssocID="{BEAC479E-0B99-1542-88C7-444FE6858DF5}" presName="hierChild4" presStyleCnt="0"/>
      <dgm:spPr/>
    </dgm:pt>
    <dgm:pt modelId="{6C98233A-F451-3F4C-BA1C-E9678F153FB4}" type="pres">
      <dgm:prSet presAssocID="{009B063C-6A08-444E-AF2B-EB04488EC365}" presName="Name23" presStyleLbl="parChTrans1D4" presStyleIdx="7" presStyleCnt="8"/>
      <dgm:spPr/>
      <dgm:t>
        <a:bodyPr/>
        <a:lstStyle/>
        <a:p>
          <a:endParaRPr lang="fr-FR"/>
        </a:p>
      </dgm:t>
    </dgm:pt>
    <dgm:pt modelId="{290D2367-F896-2442-A8A5-AA9D05C643ED}" type="pres">
      <dgm:prSet presAssocID="{88CFEC74-AC2F-5B48-BB32-B270C22A0460}" presName="hierRoot4" presStyleCnt="0"/>
      <dgm:spPr/>
    </dgm:pt>
    <dgm:pt modelId="{A73CF303-081F-1749-B020-47B1BBDEFEFB}" type="pres">
      <dgm:prSet presAssocID="{88CFEC74-AC2F-5B48-BB32-B270C22A0460}" presName="composite4" presStyleCnt="0"/>
      <dgm:spPr/>
    </dgm:pt>
    <dgm:pt modelId="{FD1EE872-21CE-CA43-A82A-3DE4BAEC2ACF}" type="pres">
      <dgm:prSet presAssocID="{88CFEC74-AC2F-5B48-BB32-B270C22A0460}" presName="background4" presStyleLbl="asst2" presStyleIdx="5" presStyleCnt="6"/>
      <dgm:spPr/>
    </dgm:pt>
    <dgm:pt modelId="{CAEDF460-D7DD-BE4E-AC62-95D8E557B62F}" type="pres">
      <dgm:prSet presAssocID="{88CFEC74-AC2F-5B48-BB32-B270C22A0460}" presName="text4" presStyleLbl="fgAcc4" presStyleIdx="7" presStyleCnt="8">
        <dgm:presLayoutVars>
          <dgm:chPref val="3"/>
        </dgm:presLayoutVars>
      </dgm:prSet>
      <dgm:spPr/>
      <dgm:t>
        <a:bodyPr/>
        <a:lstStyle/>
        <a:p>
          <a:endParaRPr lang="fr-FR"/>
        </a:p>
      </dgm:t>
    </dgm:pt>
    <dgm:pt modelId="{077E67D0-9FEC-7B45-8124-3D0D896CF171}" type="pres">
      <dgm:prSet presAssocID="{88CFEC74-AC2F-5B48-BB32-B270C22A0460}" presName="hierChild5" presStyleCnt="0"/>
      <dgm:spPr/>
    </dgm:pt>
    <dgm:pt modelId="{C9019796-FE4D-C247-97FC-CE21A155FD71}" type="pres">
      <dgm:prSet presAssocID="{8965B09B-C953-FA42-A0D1-8A11866EE31C}" presName="Name10" presStyleLbl="parChTrans1D2" presStyleIdx="4" presStyleCnt="5"/>
      <dgm:spPr/>
      <dgm:t>
        <a:bodyPr/>
        <a:lstStyle/>
        <a:p>
          <a:endParaRPr lang="fr-FR"/>
        </a:p>
      </dgm:t>
    </dgm:pt>
    <dgm:pt modelId="{B58AF5F6-417D-4D44-A7C5-9467B0778765}" type="pres">
      <dgm:prSet presAssocID="{4E944FF6-B9A5-8E4F-9E60-D91284762AFB}" presName="hierRoot2" presStyleCnt="0"/>
      <dgm:spPr/>
    </dgm:pt>
    <dgm:pt modelId="{866F021A-FEA1-9649-B293-9BC2799879B2}" type="pres">
      <dgm:prSet presAssocID="{4E944FF6-B9A5-8E4F-9E60-D91284762AFB}" presName="composite2" presStyleCnt="0"/>
      <dgm:spPr/>
    </dgm:pt>
    <dgm:pt modelId="{C19374D3-A31F-DC42-87DD-8709CF69572E}" type="pres">
      <dgm:prSet presAssocID="{4E944FF6-B9A5-8E4F-9E60-D91284762AFB}" presName="background2" presStyleLbl="asst1" presStyleIdx="7" presStyleCnt="9"/>
      <dgm:spPr/>
    </dgm:pt>
    <dgm:pt modelId="{14F0825E-C22A-FC42-B73B-12D93729FCCA}" type="pres">
      <dgm:prSet presAssocID="{4E944FF6-B9A5-8E4F-9E60-D91284762AFB}" presName="text2" presStyleLbl="fgAcc2" presStyleIdx="4" presStyleCnt="5">
        <dgm:presLayoutVars>
          <dgm:chPref val="3"/>
        </dgm:presLayoutVars>
      </dgm:prSet>
      <dgm:spPr/>
      <dgm:t>
        <a:bodyPr/>
        <a:lstStyle/>
        <a:p>
          <a:endParaRPr lang="fr-FR"/>
        </a:p>
      </dgm:t>
    </dgm:pt>
    <dgm:pt modelId="{316E3A04-F005-614A-997F-E3D79999D286}" type="pres">
      <dgm:prSet presAssocID="{4E944FF6-B9A5-8E4F-9E60-D91284762AFB}" presName="hierChild3" presStyleCnt="0"/>
      <dgm:spPr/>
    </dgm:pt>
    <dgm:pt modelId="{697CBDEE-BF50-5A4D-9401-EDE90139E364}" type="pres">
      <dgm:prSet presAssocID="{AEB39D9F-0840-6245-A7EE-41B8B062EF04}" presName="Name17" presStyleLbl="parChTrans1D3" presStyleIdx="4" presStyleCnt="5"/>
      <dgm:spPr/>
      <dgm:t>
        <a:bodyPr/>
        <a:lstStyle/>
        <a:p>
          <a:endParaRPr lang="fr-FR"/>
        </a:p>
      </dgm:t>
    </dgm:pt>
    <dgm:pt modelId="{B3182321-BFD1-B443-ACCB-D31ED80DEDEC}" type="pres">
      <dgm:prSet presAssocID="{8096E1B2-9A23-7345-81C7-698423971B9D}" presName="hierRoot3" presStyleCnt="0"/>
      <dgm:spPr/>
    </dgm:pt>
    <dgm:pt modelId="{1E5F02B8-23B3-E44F-ADF4-0C9A10C235FF}" type="pres">
      <dgm:prSet presAssocID="{8096E1B2-9A23-7345-81C7-698423971B9D}" presName="composite3" presStyleCnt="0"/>
      <dgm:spPr/>
    </dgm:pt>
    <dgm:pt modelId="{2C5F876D-7D61-E34D-96A6-DC9DA283A6E3}" type="pres">
      <dgm:prSet presAssocID="{8096E1B2-9A23-7345-81C7-698423971B9D}" presName="background3" presStyleLbl="asst1" presStyleIdx="8" presStyleCnt="9"/>
      <dgm:spPr/>
    </dgm:pt>
    <dgm:pt modelId="{5F5B47D3-F820-E242-8155-EF36FC775452}" type="pres">
      <dgm:prSet presAssocID="{8096E1B2-9A23-7345-81C7-698423971B9D}" presName="text3" presStyleLbl="fgAcc3" presStyleIdx="4" presStyleCnt="5">
        <dgm:presLayoutVars>
          <dgm:chPref val="3"/>
        </dgm:presLayoutVars>
      </dgm:prSet>
      <dgm:spPr/>
      <dgm:t>
        <a:bodyPr/>
        <a:lstStyle/>
        <a:p>
          <a:endParaRPr lang="fr-FR"/>
        </a:p>
      </dgm:t>
    </dgm:pt>
    <dgm:pt modelId="{B26BA967-C19A-EE4B-B576-B313EA45B9C8}" type="pres">
      <dgm:prSet presAssocID="{8096E1B2-9A23-7345-81C7-698423971B9D}" presName="hierChild4" presStyleCnt="0"/>
      <dgm:spPr/>
    </dgm:pt>
  </dgm:ptLst>
  <dgm:cxnLst>
    <dgm:cxn modelId="{9E73A40D-D701-E543-84A1-9A3FE2E7CA55}" type="presOf" srcId="{8188C47C-A793-F243-8327-C2EAC2A46BFF}" destId="{511A5F91-FDDB-B84E-BFF2-BEDB8ABECF1E}" srcOrd="0" destOrd="0" presId="urn:microsoft.com/office/officeart/2005/8/layout/hierarchy1"/>
    <dgm:cxn modelId="{83A3C6AA-C672-EE4F-95D3-69AFD1D90ADC}" type="presOf" srcId="{AEB39D9F-0840-6245-A7EE-41B8B062EF04}" destId="{697CBDEE-BF50-5A4D-9401-EDE90139E364}" srcOrd="0" destOrd="0" presId="urn:microsoft.com/office/officeart/2005/8/layout/hierarchy1"/>
    <dgm:cxn modelId="{1D750653-A061-F146-BC2A-BC0BC58E9402}" type="presOf" srcId="{0BE1CCE8-8568-3A48-9806-1CFEFF71E889}" destId="{F0F0AF32-EE95-C54F-A78A-E97C46AA410E}" srcOrd="0" destOrd="0" presId="urn:microsoft.com/office/officeart/2005/8/layout/hierarchy1"/>
    <dgm:cxn modelId="{8DF31BC9-F3D0-5C40-8BEF-F06C9EED69FE}" type="presOf" srcId="{E0941844-1A15-EA4B-AF9B-BECD9CAD2433}" destId="{A22A1774-9811-C649-8EC0-651BD43519EA}" srcOrd="0" destOrd="0" presId="urn:microsoft.com/office/officeart/2005/8/layout/hierarchy1"/>
    <dgm:cxn modelId="{C542FC63-340E-E340-A053-64F310CE37AF}" srcId="{786EFDBB-42BE-B848-95B5-2F847889C736}" destId="{668852E2-068A-CF4F-BC6C-D40C62081C47}" srcOrd="2" destOrd="0" parTransId="{68F6C172-4A3B-894C-A636-B6F5014A01B9}" sibTransId="{D0972AA6-9A84-5342-83E7-F72A2522F4DC}"/>
    <dgm:cxn modelId="{053D47D1-269B-9843-BCEC-A868FD3AD2A4}" type="presOf" srcId="{ADBCC89C-ABD0-FB4B-9054-920F6639A9E1}" destId="{6833753E-860C-504B-918E-F6903F4582B4}" srcOrd="0" destOrd="0" presId="urn:microsoft.com/office/officeart/2005/8/layout/hierarchy1"/>
    <dgm:cxn modelId="{58EC97C2-696C-4544-9013-57C9E2E87FA6}" srcId="{BEAC479E-0B99-1542-88C7-444FE6858DF5}" destId="{88CFEC74-AC2F-5B48-BB32-B270C22A0460}" srcOrd="0" destOrd="0" parTransId="{009B063C-6A08-444E-AF2B-EB04488EC365}" sibTransId="{476F14D7-4137-7C45-ACA4-A48DA678997A}"/>
    <dgm:cxn modelId="{1443FAC5-771E-D841-80A3-EBE96051CB3E}" srcId="{0BE1CCE8-8568-3A48-9806-1CFEFF71E889}" destId="{9DE029EB-58C0-C940-91EF-6CAF45E506AB}" srcOrd="0" destOrd="0" parTransId="{403AF4A0-1E0D-5A45-880F-C753555CE62B}" sibTransId="{9FDD0618-F7A4-2C49-B540-271B6A8BAC6C}"/>
    <dgm:cxn modelId="{6A8FAEC6-0009-954B-B003-E786951140EF}" srcId="{786EFDBB-42BE-B848-95B5-2F847889C736}" destId="{30B5B72A-21A5-ED46-AEE3-F735B78AE2AD}" srcOrd="1" destOrd="0" parTransId="{56D286FD-CBF8-B64F-91B5-573A83DF18A1}" sibTransId="{B89D32A8-7B63-6E4C-9027-ECFDA1795662}"/>
    <dgm:cxn modelId="{98D62E17-063A-594E-A82B-857D22368EC2}" srcId="{FE8A3C94-7922-1644-B0C6-E9D9938B24BA}" destId="{F1F01638-6DD4-CD4C-9F7E-A6EE1A233FD8}" srcOrd="0" destOrd="0" parTransId="{7ED32172-D15D-7343-BCBE-F371A032151A}" sibTransId="{A62A4459-D6AB-7942-8DD8-B4B6FF1445FB}"/>
    <dgm:cxn modelId="{46A39C56-614D-1B4A-B4B3-E9BEB1CA5472}" type="presOf" srcId="{56D286FD-CBF8-B64F-91B5-573A83DF18A1}" destId="{6D3F44C1-8182-6B48-8749-50325B3B7C4A}" srcOrd="0" destOrd="0" presId="urn:microsoft.com/office/officeart/2005/8/layout/hierarchy1"/>
    <dgm:cxn modelId="{934ECBB2-0ED2-2346-A541-578E57C15127}" type="presOf" srcId="{8096E1B2-9A23-7345-81C7-698423971B9D}" destId="{5F5B47D3-F820-E242-8155-EF36FC775452}" srcOrd="0" destOrd="0" presId="urn:microsoft.com/office/officeart/2005/8/layout/hierarchy1"/>
    <dgm:cxn modelId="{DC70DF9C-41C5-3D47-B2ED-293BD9C60A99}" srcId="{B966BC90-D66B-DC44-8417-CEFC8B544A4F}" destId="{0BE1CCE8-8568-3A48-9806-1CFEFF71E889}" srcOrd="0" destOrd="0" parTransId="{3ABEA466-255E-244D-889E-D1E735017D8A}" sibTransId="{5C960591-0F98-8544-BC9E-18549253CC16}"/>
    <dgm:cxn modelId="{1F03FAB8-B574-BE40-8619-036141BA8F76}" type="presOf" srcId="{403AF4A0-1E0D-5A45-880F-C753555CE62B}" destId="{79D100FE-530A-BF43-9402-E3C5A5E761D9}" srcOrd="0" destOrd="0" presId="urn:microsoft.com/office/officeart/2005/8/layout/hierarchy1"/>
    <dgm:cxn modelId="{D39C31D9-FFF5-E442-8129-99901690CBC5}" srcId="{FDE1B718-0525-6F46-BF67-5B21F39ED93F}" destId="{BEAC479E-0B99-1542-88C7-444FE6858DF5}" srcOrd="0" destOrd="0" parTransId="{CB9A03B6-38B6-4641-AE78-23553F58DE9C}" sibTransId="{6F0A3B3F-F821-534D-B53A-4376FB4A4545}"/>
    <dgm:cxn modelId="{B05B28F1-8C5E-B240-A8C5-CCDD85076C0B}" type="presOf" srcId="{668852E2-068A-CF4F-BC6C-D40C62081C47}" destId="{9D584480-35DB-2A46-A2B5-D2781CF60188}" srcOrd="0" destOrd="0" presId="urn:microsoft.com/office/officeart/2005/8/layout/hierarchy1"/>
    <dgm:cxn modelId="{F3BA66AB-1691-5946-BBBB-5613F8429708}" srcId="{24CDF966-CC18-0543-9045-673FB61BD3B9}" destId="{6A47B22A-DA17-614C-9D5E-DB70AE3D8090}" srcOrd="0" destOrd="0" parTransId="{64C092CD-C614-094E-82AD-911D65E5FC0A}" sibTransId="{EB9FDF8D-F999-8F49-B9FC-6233231302B2}"/>
    <dgm:cxn modelId="{E5365C04-F947-DB43-B175-E2798B2CBD1C}" type="presOf" srcId="{FE8A3C94-7922-1644-B0C6-E9D9938B24BA}" destId="{13C817D7-A701-B344-9CA3-9D2985B3D485}" srcOrd="0" destOrd="0" presId="urn:microsoft.com/office/officeart/2005/8/layout/hierarchy1"/>
    <dgm:cxn modelId="{38FFA269-75E3-9F43-86B6-90828DEFE695}" type="presOf" srcId="{BEAC479E-0B99-1542-88C7-444FE6858DF5}" destId="{227D2FA5-72B4-BD43-B80A-4DB8966EDBD1}" srcOrd="0" destOrd="0" presId="urn:microsoft.com/office/officeart/2005/8/layout/hierarchy1"/>
    <dgm:cxn modelId="{30A1C821-5CFA-A144-8252-21CF4417906F}" type="presOf" srcId="{23E4F96E-EF81-104E-99AE-1EA80FAC3024}" destId="{6C842D8B-A333-9F46-A016-9B059B525E4C}" srcOrd="0" destOrd="0" presId="urn:microsoft.com/office/officeart/2005/8/layout/hierarchy1"/>
    <dgm:cxn modelId="{3D57AE5C-87ED-3F42-9CF6-DC5CA2C29517}" type="presOf" srcId="{8965B09B-C953-FA42-A0D1-8A11866EE31C}" destId="{C9019796-FE4D-C247-97FC-CE21A155FD71}" srcOrd="0" destOrd="0" presId="urn:microsoft.com/office/officeart/2005/8/layout/hierarchy1"/>
    <dgm:cxn modelId="{6419DD42-61C9-3D48-82FA-4A171C127C6F}" srcId="{6A47B22A-DA17-614C-9D5E-DB70AE3D8090}" destId="{CB36A9E9-335B-1C42-83EC-1FAD0C4F43C9}" srcOrd="0" destOrd="0" parTransId="{AA9B11D7-031B-BA44-9B5C-0E0C2F34B525}" sibTransId="{5D746AD3-BE67-DE43-8827-097FCC71A21D}"/>
    <dgm:cxn modelId="{6439C12C-0700-4849-BBA2-108DEB8E658E}" type="presOf" srcId="{50AC765E-64DA-D546-9303-DDD991E9BCC9}" destId="{10F4F9DF-B6CF-2045-B2CB-3960E23F0D3B}" srcOrd="0" destOrd="0" presId="urn:microsoft.com/office/officeart/2005/8/layout/hierarchy1"/>
    <dgm:cxn modelId="{18A69880-ACE4-7548-A599-0AFE9EE0BB5C}" type="presOf" srcId="{64C092CD-C614-094E-82AD-911D65E5FC0A}" destId="{82F2C1F1-D77C-264D-9940-42E4D8D36A30}" srcOrd="0" destOrd="0" presId="urn:microsoft.com/office/officeart/2005/8/layout/hierarchy1"/>
    <dgm:cxn modelId="{B60709FD-20F3-654E-892F-7A74CCAC742F}" type="presOf" srcId="{7ED32172-D15D-7343-BCBE-F371A032151A}" destId="{D65729C4-3C83-D740-9C2B-6B766920DF8A}" srcOrd="0" destOrd="0" presId="urn:microsoft.com/office/officeart/2005/8/layout/hierarchy1"/>
    <dgm:cxn modelId="{4CAA92FD-D10C-9B46-8D01-A8D3FD6350ED}" type="presOf" srcId="{009B063C-6A08-444E-AF2B-EB04488EC365}" destId="{6C98233A-F451-3F4C-BA1C-E9678F153FB4}" srcOrd="0" destOrd="0" presId="urn:microsoft.com/office/officeart/2005/8/layout/hierarchy1"/>
    <dgm:cxn modelId="{31F7F127-1F23-164E-9381-62D39D38862A}" srcId="{786EFDBB-42BE-B848-95B5-2F847889C736}" destId="{E0941844-1A15-EA4B-AF9B-BECD9CAD2433}" srcOrd="0" destOrd="0" parTransId="{8188C47C-A793-F243-8327-C2EAC2A46BFF}" sibTransId="{0E698A8C-8FC7-AE45-B321-018A4288F22A}"/>
    <dgm:cxn modelId="{1D6B9FF5-CA5B-EB4A-BBED-6B1AFC1A55C7}" srcId="{5B31F943-E439-444F-A814-2816C816B0C3}" destId="{128C13A0-0C4F-0247-8E88-7D53F467B882}" srcOrd="2" destOrd="0" parTransId="{7F78C732-094D-D44B-A5E0-1CA6DA777F8D}" sibTransId="{68BD0BF0-38AD-A74C-BEA4-76640F1269E4}"/>
    <dgm:cxn modelId="{BAF7A2EB-6D37-2143-8B6E-979C15D4E0EE}" srcId="{4E944FF6-B9A5-8E4F-9E60-D91284762AFB}" destId="{8096E1B2-9A23-7345-81C7-698423971B9D}" srcOrd="0" destOrd="0" parTransId="{AEB39D9F-0840-6245-A7EE-41B8B062EF04}" sibTransId="{6B987D7E-5DE4-0646-9DBD-F09E981CBE8B}"/>
    <dgm:cxn modelId="{1B8A0CB0-6193-6C4E-9AF4-DC19830BA889}" srcId="{9DE029EB-58C0-C940-91EF-6CAF45E506AB}" destId="{786EFDBB-42BE-B848-95B5-2F847889C736}" srcOrd="0" destOrd="0" parTransId="{50AC765E-64DA-D546-9303-DDD991E9BCC9}" sibTransId="{87499BA6-69F9-1F43-A69F-E2FCB24098BC}"/>
    <dgm:cxn modelId="{83417864-0212-7047-B743-A1148333D2F5}" srcId="{5B31F943-E439-444F-A814-2816C816B0C3}" destId="{24CDF966-CC18-0543-9045-673FB61BD3B9}" srcOrd="1" destOrd="0" parTransId="{7454015C-D960-1C4B-9A11-B073840BF682}" sibTransId="{E3FBFED9-570F-EF41-ACFF-CEA026A14CCB}"/>
    <dgm:cxn modelId="{B7C1F6B5-35CB-7346-9FED-A237240C16CE}" type="presOf" srcId="{CB36A9E9-335B-1C42-83EC-1FAD0C4F43C9}" destId="{2D166F3C-B948-384B-AC9B-5F571B1AE851}" srcOrd="0" destOrd="0" presId="urn:microsoft.com/office/officeart/2005/8/layout/hierarchy1"/>
    <dgm:cxn modelId="{FDB558FE-36AE-8C40-97B1-A78EFEBDB909}" type="presOf" srcId="{3ABEA466-255E-244D-889E-D1E735017D8A}" destId="{99A47DF0-925C-FA47-AEA1-F9920DB7FD2C}" srcOrd="0" destOrd="0" presId="urn:microsoft.com/office/officeart/2005/8/layout/hierarchy1"/>
    <dgm:cxn modelId="{38FA88F9-DA45-4E4F-806C-36C14B562A3C}" type="presOf" srcId="{128C13A0-0C4F-0247-8E88-7D53F467B882}" destId="{47BC580D-CD4B-354B-9E92-18009F77948A}" srcOrd="0" destOrd="0" presId="urn:microsoft.com/office/officeart/2005/8/layout/hierarchy1"/>
    <dgm:cxn modelId="{64E6D3DC-4CF6-5046-95D9-2DCFE46C5D0F}" type="presOf" srcId="{FDE1B718-0525-6F46-BF67-5B21F39ED93F}" destId="{E9EBAE18-0E55-824A-80ED-7AA4EB592448}" srcOrd="0" destOrd="0" presId="urn:microsoft.com/office/officeart/2005/8/layout/hierarchy1"/>
    <dgm:cxn modelId="{FAF10946-2890-DB4F-8915-414696155975}" type="presOf" srcId="{5F0CD7C4-032B-754A-8FFA-1E0A0F052717}" destId="{6EAF370E-F927-5A40-A79E-2839074FD029}" srcOrd="0" destOrd="0" presId="urn:microsoft.com/office/officeart/2005/8/layout/hierarchy1"/>
    <dgm:cxn modelId="{94E421B2-B724-024F-A7D2-38FA019D7935}" type="presOf" srcId="{F1F01638-6DD4-CD4C-9F7E-A6EE1A233FD8}" destId="{CB3D476E-399F-954A-957D-3EAC1B694344}" srcOrd="0" destOrd="0" presId="urn:microsoft.com/office/officeart/2005/8/layout/hierarchy1"/>
    <dgm:cxn modelId="{4ADAEDA7-8754-204D-80E8-0D11A7FECA94}" type="presOf" srcId="{30B5B72A-21A5-ED46-AEE3-F735B78AE2AD}" destId="{0C68C85E-4FC4-D34F-973A-BBB32CEAB315}" srcOrd="0" destOrd="0" presId="urn:microsoft.com/office/officeart/2005/8/layout/hierarchy1"/>
    <dgm:cxn modelId="{163D5CBA-6BEA-1345-A7A2-4D4A420A3D47}" type="presOf" srcId="{786EFDBB-42BE-B848-95B5-2F847889C736}" destId="{69E704F1-88D7-C84A-8AF2-3B48E15E6C5C}" srcOrd="0" destOrd="0" presId="urn:microsoft.com/office/officeart/2005/8/layout/hierarchy1"/>
    <dgm:cxn modelId="{B3327342-49C9-5F48-9307-E748C7C17643}" type="presOf" srcId="{5B31F943-E439-444F-A814-2816C816B0C3}" destId="{B97471A7-641C-DA4A-9CAF-712A2F2751D0}" srcOrd="0" destOrd="0" presId="urn:microsoft.com/office/officeart/2005/8/layout/hierarchy1"/>
    <dgm:cxn modelId="{66D72A14-17B4-224A-A05D-EBFD1847A76E}" srcId="{5B31F943-E439-444F-A814-2816C816B0C3}" destId="{B966BC90-D66B-DC44-8417-CEFC8B544A4F}" srcOrd="0" destOrd="0" parTransId="{5F0CD7C4-032B-754A-8FFA-1E0A0F052717}" sibTransId="{A79EB598-88E9-1341-B553-097155FD0885}"/>
    <dgm:cxn modelId="{311B84D0-25E0-2F45-ACBE-0ADA7F32FAE1}" type="presOf" srcId="{7454015C-D960-1C4B-9A11-B073840BF682}" destId="{024EE87D-50AE-D446-9EE8-DC7F17427D94}" srcOrd="0" destOrd="0" presId="urn:microsoft.com/office/officeart/2005/8/layout/hierarchy1"/>
    <dgm:cxn modelId="{12206CB6-7142-5F42-A791-C57C2AF01475}" srcId="{FF7F082A-98CF-0749-9FB6-19B0956FE04D}" destId="{5B31F943-E439-444F-A814-2816C816B0C3}" srcOrd="0" destOrd="0" parTransId="{EC23CE22-2503-1C43-98DE-95FB85CBEF25}" sibTransId="{EAA0DCF6-830C-3B4F-8808-A8FD552BA67A}"/>
    <dgm:cxn modelId="{78B73503-8B33-0C4C-B60D-82CA0AAFF2D0}" srcId="{5B31F943-E439-444F-A814-2816C816B0C3}" destId="{4E944FF6-B9A5-8E4F-9E60-D91284762AFB}" srcOrd="4" destOrd="0" parTransId="{8965B09B-C953-FA42-A0D1-8A11866EE31C}" sibTransId="{F232E2E3-BAD4-EA4E-B8FC-8C4A1D58430D}"/>
    <dgm:cxn modelId="{AFD64943-ADDC-4341-BFFF-D30CE5205FF0}" type="presOf" srcId="{AA9B11D7-031B-BA44-9B5C-0E0C2F34B525}" destId="{AEC75608-5F81-FB41-93EF-C259FF77B476}" srcOrd="0" destOrd="0" presId="urn:microsoft.com/office/officeart/2005/8/layout/hierarchy1"/>
    <dgm:cxn modelId="{F75FF87F-9AD9-0D41-9554-DB1E9360B753}" type="presOf" srcId="{4E944FF6-B9A5-8E4F-9E60-D91284762AFB}" destId="{14F0825E-C22A-FC42-B73B-12D93729FCCA}" srcOrd="0" destOrd="0" presId="urn:microsoft.com/office/officeart/2005/8/layout/hierarchy1"/>
    <dgm:cxn modelId="{679548C4-19BD-584A-883C-48848B801574}" type="presOf" srcId="{CB9A03B6-38B6-4641-AE78-23553F58DE9C}" destId="{09F4E9F9-F994-9A43-B128-5F1B7894CE3D}" srcOrd="0" destOrd="0" presId="urn:microsoft.com/office/officeart/2005/8/layout/hierarchy1"/>
    <dgm:cxn modelId="{28E966BF-D0ED-5347-8B1D-F3D83069F734}" type="presOf" srcId="{6A47B22A-DA17-614C-9D5E-DB70AE3D8090}" destId="{5A792D43-05B0-E44D-B1B4-8E4F810EF288}" srcOrd="0" destOrd="0" presId="urn:microsoft.com/office/officeart/2005/8/layout/hierarchy1"/>
    <dgm:cxn modelId="{602E3E61-1530-D54C-88FE-CE976FA08408}" type="presOf" srcId="{FF7F082A-98CF-0749-9FB6-19B0956FE04D}" destId="{111C417C-82CC-6748-BAE7-4C6B3ED797AD}" srcOrd="0" destOrd="0" presId="urn:microsoft.com/office/officeart/2005/8/layout/hierarchy1"/>
    <dgm:cxn modelId="{BE4473B8-BE8B-0349-9B52-D68AEF428C46}" type="presOf" srcId="{7F78C732-094D-D44B-A5E0-1CA6DA777F8D}" destId="{D3FD69D8-09B1-3A49-B088-3C88BC27CB78}" srcOrd="0" destOrd="0" presId="urn:microsoft.com/office/officeart/2005/8/layout/hierarchy1"/>
    <dgm:cxn modelId="{FC6E7BFE-CC52-AF45-A395-A5B8FE418F5B}" srcId="{128C13A0-0C4F-0247-8E88-7D53F467B882}" destId="{FE8A3C94-7922-1644-B0C6-E9D9938B24BA}" srcOrd="0" destOrd="0" parTransId="{23E4F96E-EF81-104E-99AE-1EA80FAC3024}" sibTransId="{D9F47DBC-E8C4-F24F-8A5F-87D10488C2C0}"/>
    <dgm:cxn modelId="{17CA140A-A1C2-654F-AE3F-40ACCDEB2980}" type="presOf" srcId="{9DE029EB-58C0-C940-91EF-6CAF45E506AB}" destId="{7448D5DF-FC86-B547-A2E0-640CD2848A29}" srcOrd="0" destOrd="0" presId="urn:microsoft.com/office/officeart/2005/8/layout/hierarchy1"/>
    <dgm:cxn modelId="{EC2DE0F3-CC6D-6D40-BB5D-E01DD3E57050}" type="presOf" srcId="{68F6C172-4A3B-894C-A636-B6F5014A01B9}" destId="{677279C4-C34D-584A-A2B3-F621925DA2F7}" srcOrd="0" destOrd="0" presId="urn:microsoft.com/office/officeart/2005/8/layout/hierarchy1"/>
    <dgm:cxn modelId="{CC6736C6-6F32-3C4C-9F79-93A729CC4446}" type="presOf" srcId="{24CDF966-CC18-0543-9045-673FB61BD3B9}" destId="{E7DCE425-1286-C940-8555-9A803FD8DBC1}" srcOrd="0" destOrd="0" presId="urn:microsoft.com/office/officeart/2005/8/layout/hierarchy1"/>
    <dgm:cxn modelId="{39493338-EF5B-9047-815F-19C8F21B7651}" type="presOf" srcId="{B966BC90-D66B-DC44-8417-CEFC8B544A4F}" destId="{A8449F42-3873-364F-80B7-83267A070B14}" srcOrd="0" destOrd="0" presId="urn:microsoft.com/office/officeart/2005/8/layout/hierarchy1"/>
    <dgm:cxn modelId="{2C93D08F-9B34-294B-8021-389C478DAFB0}" srcId="{5B31F943-E439-444F-A814-2816C816B0C3}" destId="{FDE1B718-0525-6F46-BF67-5B21F39ED93F}" srcOrd="3" destOrd="0" parTransId="{ADBCC89C-ABD0-FB4B-9054-920F6639A9E1}" sibTransId="{2CA78900-EBE3-5740-BE1A-9B5E15C3C197}"/>
    <dgm:cxn modelId="{36044424-7CA8-8949-9DCC-19B749802DF3}" type="presOf" srcId="{88CFEC74-AC2F-5B48-BB32-B270C22A0460}" destId="{CAEDF460-D7DD-BE4E-AC62-95D8E557B62F}" srcOrd="0" destOrd="0" presId="urn:microsoft.com/office/officeart/2005/8/layout/hierarchy1"/>
    <dgm:cxn modelId="{B8870FEF-85C1-8C40-B63C-754B8215E7C2}" type="presParOf" srcId="{111C417C-82CC-6748-BAE7-4C6B3ED797AD}" destId="{F1CF5F18-24D8-D24D-AED6-75038AA7D3CD}" srcOrd="0" destOrd="0" presId="urn:microsoft.com/office/officeart/2005/8/layout/hierarchy1"/>
    <dgm:cxn modelId="{24CFCFDD-374B-1943-829A-C0C6F7C311ED}" type="presParOf" srcId="{F1CF5F18-24D8-D24D-AED6-75038AA7D3CD}" destId="{F17EFC4C-AE57-544A-939A-69116FED38E7}" srcOrd="0" destOrd="0" presId="urn:microsoft.com/office/officeart/2005/8/layout/hierarchy1"/>
    <dgm:cxn modelId="{A31AC32A-B099-9542-8B00-45EEEB49C973}" type="presParOf" srcId="{F17EFC4C-AE57-544A-939A-69116FED38E7}" destId="{C09ADEDB-F5B3-3647-87B5-858DA1DCBEC8}" srcOrd="0" destOrd="0" presId="urn:microsoft.com/office/officeart/2005/8/layout/hierarchy1"/>
    <dgm:cxn modelId="{AD87912B-1268-E444-AB3E-AF96C87B2801}" type="presParOf" srcId="{F17EFC4C-AE57-544A-939A-69116FED38E7}" destId="{B97471A7-641C-DA4A-9CAF-712A2F2751D0}" srcOrd="1" destOrd="0" presId="urn:microsoft.com/office/officeart/2005/8/layout/hierarchy1"/>
    <dgm:cxn modelId="{E37162B0-1939-F54A-BFB4-90158996C561}" type="presParOf" srcId="{F1CF5F18-24D8-D24D-AED6-75038AA7D3CD}" destId="{9D432829-5B68-5949-9BB0-71778DCA8247}" srcOrd="1" destOrd="0" presId="urn:microsoft.com/office/officeart/2005/8/layout/hierarchy1"/>
    <dgm:cxn modelId="{ED46539E-FBD7-E54D-9372-C9F3ABA47878}" type="presParOf" srcId="{9D432829-5B68-5949-9BB0-71778DCA8247}" destId="{6EAF370E-F927-5A40-A79E-2839074FD029}" srcOrd="0" destOrd="0" presId="urn:microsoft.com/office/officeart/2005/8/layout/hierarchy1"/>
    <dgm:cxn modelId="{C903BEBD-0E04-7249-A714-72EAB2DA1E73}" type="presParOf" srcId="{9D432829-5B68-5949-9BB0-71778DCA8247}" destId="{0F33FE07-C3E2-384A-BEB6-F5A33D811A64}" srcOrd="1" destOrd="0" presId="urn:microsoft.com/office/officeart/2005/8/layout/hierarchy1"/>
    <dgm:cxn modelId="{5B1927B9-1C1F-8349-AE9D-19ECCEBFD997}" type="presParOf" srcId="{0F33FE07-C3E2-384A-BEB6-F5A33D811A64}" destId="{364687CE-44D5-4C4A-AB90-39C72AF8ED78}" srcOrd="0" destOrd="0" presId="urn:microsoft.com/office/officeart/2005/8/layout/hierarchy1"/>
    <dgm:cxn modelId="{8074E09F-6D63-124D-AC66-10AE5651EF87}" type="presParOf" srcId="{364687CE-44D5-4C4A-AB90-39C72AF8ED78}" destId="{20F44167-CC7C-1744-A555-3F5CF9A4FBA7}" srcOrd="0" destOrd="0" presId="urn:microsoft.com/office/officeart/2005/8/layout/hierarchy1"/>
    <dgm:cxn modelId="{3222A9DB-9DB4-8741-ACA3-98CDEB09B578}" type="presParOf" srcId="{364687CE-44D5-4C4A-AB90-39C72AF8ED78}" destId="{A8449F42-3873-364F-80B7-83267A070B14}" srcOrd="1" destOrd="0" presId="urn:microsoft.com/office/officeart/2005/8/layout/hierarchy1"/>
    <dgm:cxn modelId="{C60185BF-F337-D24C-BE7B-1BD61709C50F}" type="presParOf" srcId="{0F33FE07-C3E2-384A-BEB6-F5A33D811A64}" destId="{1F5BE937-66FA-DC4A-A77E-4C4D557993BE}" srcOrd="1" destOrd="0" presId="urn:microsoft.com/office/officeart/2005/8/layout/hierarchy1"/>
    <dgm:cxn modelId="{A2AE357C-9D41-654C-9646-045FC748740D}" type="presParOf" srcId="{1F5BE937-66FA-DC4A-A77E-4C4D557993BE}" destId="{99A47DF0-925C-FA47-AEA1-F9920DB7FD2C}" srcOrd="0" destOrd="0" presId="urn:microsoft.com/office/officeart/2005/8/layout/hierarchy1"/>
    <dgm:cxn modelId="{03040037-505C-CB47-B34E-47750DAEB173}" type="presParOf" srcId="{1F5BE937-66FA-DC4A-A77E-4C4D557993BE}" destId="{B756A54E-767D-054C-9A13-720E01ADDF78}" srcOrd="1" destOrd="0" presId="urn:microsoft.com/office/officeart/2005/8/layout/hierarchy1"/>
    <dgm:cxn modelId="{B55971DB-92BF-D842-99A3-AD667287612D}" type="presParOf" srcId="{B756A54E-767D-054C-9A13-720E01ADDF78}" destId="{4FC4AF86-F2E4-BC4B-91E4-E98DCB086598}" srcOrd="0" destOrd="0" presId="urn:microsoft.com/office/officeart/2005/8/layout/hierarchy1"/>
    <dgm:cxn modelId="{F29432BF-0A78-BE4B-AAE6-346765E6D02C}" type="presParOf" srcId="{4FC4AF86-F2E4-BC4B-91E4-E98DCB086598}" destId="{E36455D5-2E1B-0D4E-AE61-C85565D9C5F6}" srcOrd="0" destOrd="0" presId="urn:microsoft.com/office/officeart/2005/8/layout/hierarchy1"/>
    <dgm:cxn modelId="{E1FBDF34-9BA1-3C45-B392-F5BB047ABC47}" type="presParOf" srcId="{4FC4AF86-F2E4-BC4B-91E4-E98DCB086598}" destId="{F0F0AF32-EE95-C54F-A78A-E97C46AA410E}" srcOrd="1" destOrd="0" presId="urn:microsoft.com/office/officeart/2005/8/layout/hierarchy1"/>
    <dgm:cxn modelId="{62F260D4-8898-DE4D-99F1-554750214D2B}" type="presParOf" srcId="{B756A54E-767D-054C-9A13-720E01ADDF78}" destId="{E36126D4-A8E3-9B40-97CD-B8677FBBF617}" srcOrd="1" destOrd="0" presId="urn:microsoft.com/office/officeart/2005/8/layout/hierarchy1"/>
    <dgm:cxn modelId="{36C61070-CFC5-E74F-838B-C4B6A1682FFF}" type="presParOf" srcId="{E36126D4-A8E3-9B40-97CD-B8677FBBF617}" destId="{79D100FE-530A-BF43-9402-E3C5A5E761D9}" srcOrd="0" destOrd="0" presId="urn:microsoft.com/office/officeart/2005/8/layout/hierarchy1"/>
    <dgm:cxn modelId="{284087DA-96A5-5648-823F-D935CDDB7F1F}" type="presParOf" srcId="{E36126D4-A8E3-9B40-97CD-B8677FBBF617}" destId="{2DFFD17A-9876-1840-A231-DB7273E5ECBA}" srcOrd="1" destOrd="0" presId="urn:microsoft.com/office/officeart/2005/8/layout/hierarchy1"/>
    <dgm:cxn modelId="{9C880838-9C3E-C847-A4FB-E78572DAA67C}" type="presParOf" srcId="{2DFFD17A-9876-1840-A231-DB7273E5ECBA}" destId="{54A94345-013F-414C-9B66-66BCA3708E70}" srcOrd="0" destOrd="0" presId="urn:microsoft.com/office/officeart/2005/8/layout/hierarchy1"/>
    <dgm:cxn modelId="{4F96C0CD-A729-F44A-960E-AB1BEFF6BFF1}" type="presParOf" srcId="{54A94345-013F-414C-9B66-66BCA3708E70}" destId="{D3EB4570-AD18-FD49-897F-AFD4F6F661F4}" srcOrd="0" destOrd="0" presId="urn:microsoft.com/office/officeart/2005/8/layout/hierarchy1"/>
    <dgm:cxn modelId="{9E0EFDB8-1FF8-6A48-A6F7-FB56B4AE88E9}" type="presParOf" srcId="{54A94345-013F-414C-9B66-66BCA3708E70}" destId="{7448D5DF-FC86-B547-A2E0-640CD2848A29}" srcOrd="1" destOrd="0" presId="urn:microsoft.com/office/officeart/2005/8/layout/hierarchy1"/>
    <dgm:cxn modelId="{16552F0C-E517-BB4B-96E7-B08B4E45AD1B}" type="presParOf" srcId="{2DFFD17A-9876-1840-A231-DB7273E5ECBA}" destId="{B6135F69-C43E-D24D-8410-A11025F8C500}" srcOrd="1" destOrd="0" presId="urn:microsoft.com/office/officeart/2005/8/layout/hierarchy1"/>
    <dgm:cxn modelId="{18973A02-43E7-B84F-B253-8DB10E49423D}" type="presParOf" srcId="{B6135F69-C43E-D24D-8410-A11025F8C500}" destId="{10F4F9DF-B6CF-2045-B2CB-3960E23F0D3B}" srcOrd="0" destOrd="0" presId="urn:microsoft.com/office/officeart/2005/8/layout/hierarchy1"/>
    <dgm:cxn modelId="{0B16CB98-EA50-8C41-B817-36071F8D6647}" type="presParOf" srcId="{B6135F69-C43E-D24D-8410-A11025F8C500}" destId="{D9FEDFDD-967B-A745-8B4F-3EEAD7E1EF3D}" srcOrd="1" destOrd="0" presId="urn:microsoft.com/office/officeart/2005/8/layout/hierarchy1"/>
    <dgm:cxn modelId="{9F5F9EBD-9C5A-3B49-A386-43764444A544}" type="presParOf" srcId="{D9FEDFDD-967B-A745-8B4F-3EEAD7E1EF3D}" destId="{F0FC0EB9-0228-5C4C-A10A-397F43E54CB8}" srcOrd="0" destOrd="0" presId="urn:microsoft.com/office/officeart/2005/8/layout/hierarchy1"/>
    <dgm:cxn modelId="{69F29897-D3D8-0D49-9D37-56386BE33085}" type="presParOf" srcId="{F0FC0EB9-0228-5C4C-A10A-397F43E54CB8}" destId="{44444857-387D-6840-BF3B-5C4858B353E8}" srcOrd="0" destOrd="0" presId="urn:microsoft.com/office/officeart/2005/8/layout/hierarchy1"/>
    <dgm:cxn modelId="{FB573F8E-22A8-4040-84BE-5E85158726AD}" type="presParOf" srcId="{F0FC0EB9-0228-5C4C-A10A-397F43E54CB8}" destId="{69E704F1-88D7-C84A-8AF2-3B48E15E6C5C}" srcOrd="1" destOrd="0" presId="urn:microsoft.com/office/officeart/2005/8/layout/hierarchy1"/>
    <dgm:cxn modelId="{4C696E79-7D91-AD4C-944B-900C967A390B}" type="presParOf" srcId="{D9FEDFDD-967B-A745-8B4F-3EEAD7E1EF3D}" destId="{DE45DC5C-08BA-ED4E-84DF-D2443AA66A18}" srcOrd="1" destOrd="0" presId="urn:microsoft.com/office/officeart/2005/8/layout/hierarchy1"/>
    <dgm:cxn modelId="{57305D82-B08A-014F-A262-C715E5BEA100}" type="presParOf" srcId="{DE45DC5C-08BA-ED4E-84DF-D2443AA66A18}" destId="{511A5F91-FDDB-B84E-BFF2-BEDB8ABECF1E}" srcOrd="0" destOrd="0" presId="urn:microsoft.com/office/officeart/2005/8/layout/hierarchy1"/>
    <dgm:cxn modelId="{6BC70052-8A05-594C-B982-7F4964E1FB48}" type="presParOf" srcId="{DE45DC5C-08BA-ED4E-84DF-D2443AA66A18}" destId="{29910D4F-71FF-F444-AE2D-F12F9E2C96F6}" srcOrd="1" destOrd="0" presId="urn:microsoft.com/office/officeart/2005/8/layout/hierarchy1"/>
    <dgm:cxn modelId="{A5455551-8CE5-F948-A0EC-7E0F4DF128DD}" type="presParOf" srcId="{29910D4F-71FF-F444-AE2D-F12F9E2C96F6}" destId="{C88FF8A7-D14F-4243-A795-548247096341}" srcOrd="0" destOrd="0" presId="urn:microsoft.com/office/officeart/2005/8/layout/hierarchy1"/>
    <dgm:cxn modelId="{7A4CFB76-8CBA-5849-98F5-4608DFE729BE}" type="presParOf" srcId="{C88FF8A7-D14F-4243-A795-548247096341}" destId="{611008B1-4129-A440-A15A-AF3393C7BFA3}" srcOrd="0" destOrd="0" presId="urn:microsoft.com/office/officeart/2005/8/layout/hierarchy1"/>
    <dgm:cxn modelId="{DC25A2FC-CA39-AA4F-92D6-C2AEDB685ADC}" type="presParOf" srcId="{C88FF8A7-D14F-4243-A795-548247096341}" destId="{A22A1774-9811-C649-8EC0-651BD43519EA}" srcOrd="1" destOrd="0" presId="urn:microsoft.com/office/officeart/2005/8/layout/hierarchy1"/>
    <dgm:cxn modelId="{CC0CE018-AEFC-C74A-9208-72E5AB0319F7}" type="presParOf" srcId="{29910D4F-71FF-F444-AE2D-F12F9E2C96F6}" destId="{E9FA1890-8415-B543-BEB1-1C7E9FC11877}" srcOrd="1" destOrd="0" presId="urn:microsoft.com/office/officeart/2005/8/layout/hierarchy1"/>
    <dgm:cxn modelId="{4805B194-7B57-DD4C-96ED-CD0F984D01B8}" type="presParOf" srcId="{DE45DC5C-08BA-ED4E-84DF-D2443AA66A18}" destId="{6D3F44C1-8182-6B48-8749-50325B3B7C4A}" srcOrd="2" destOrd="0" presId="urn:microsoft.com/office/officeart/2005/8/layout/hierarchy1"/>
    <dgm:cxn modelId="{334A7AD6-D5BE-DF46-AD01-6EBCBA4497BD}" type="presParOf" srcId="{DE45DC5C-08BA-ED4E-84DF-D2443AA66A18}" destId="{5B6567A6-2390-A647-82B7-D2317A1E6BFD}" srcOrd="3" destOrd="0" presId="urn:microsoft.com/office/officeart/2005/8/layout/hierarchy1"/>
    <dgm:cxn modelId="{8BF81A28-6A7C-FF41-A9B0-1F543AE351E9}" type="presParOf" srcId="{5B6567A6-2390-A647-82B7-D2317A1E6BFD}" destId="{FD591B6E-0902-0245-BC56-66D6A8F32516}" srcOrd="0" destOrd="0" presId="urn:microsoft.com/office/officeart/2005/8/layout/hierarchy1"/>
    <dgm:cxn modelId="{789B6FE6-1715-3341-A194-E634CC4998DA}" type="presParOf" srcId="{FD591B6E-0902-0245-BC56-66D6A8F32516}" destId="{C94A9323-F3CD-C949-94C7-3065246A5329}" srcOrd="0" destOrd="0" presId="urn:microsoft.com/office/officeart/2005/8/layout/hierarchy1"/>
    <dgm:cxn modelId="{E0521C93-8045-BF42-8A21-77BD31EEF139}" type="presParOf" srcId="{FD591B6E-0902-0245-BC56-66D6A8F32516}" destId="{0C68C85E-4FC4-D34F-973A-BBB32CEAB315}" srcOrd="1" destOrd="0" presId="urn:microsoft.com/office/officeart/2005/8/layout/hierarchy1"/>
    <dgm:cxn modelId="{7F59F079-6AA2-BE42-8821-A6FA0DCAB467}" type="presParOf" srcId="{5B6567A6-2390-A647-82B7-D2317A1E6BFD}" destId="{63309A3F-7291-8B44-8C4E-96F0B27DE3F0}" srcOrd="1" destOrd="0" presId="urn:microsoft.com/office/officeart/2005/8/layout/hierarchy1"/>
    <dgm:cxn modelId="{F7D21212-0BB7-8E43-B7C9-EB30E56D0EE9}" type="presParOf" srcId="{DE45DC5C-08BA-ED4E-84DF-D2443AA66A18}" destId="{677279C4-C34D-584A-A2B3-F621925DA2F7}" srcOrd="4" destOrd="0" presId="urn:microsoft.com/office/officeart/2005/8/layout/hierarchy1"/>
    <dgm:cxn modelId="{482AD957-BA9A-084C-9D50-0E8CB0952045}" type="presParOf" srcId="{DE45DC5C-08BA-ED4E-84DF-D2443AA66A18}" destId="{5EE31D04-33F1-2043-93D9-D2E1BF085250}" srcOrd="5" destOrd="0" presId="urn:microsoft.com/office/officeart/2005/8/layout/hierarchy1"/>
    <dgm:cxn modelId="{D49536DC-E213-E84F-9245-6225072F1778}" type="presParOf" srcId="{5EE31D04-33F1-2043-93D9-D2E1BF085250}" destId="{1B5C925D-FA87-1E4A-B1FD-6985D236D537}" srcOrd="0" destOrd="0" presId="urn:microsoft.com/office/officeart/2005/8/layout/hierarchy1"/>
    <dgm:cxn modelId="{0A02472A-9B23-294A-B9AE-3A2856167080}" type="presParOf" srcId="{1B5C925D-FA87-1E4A-B1FD-6985D236D537}" destId="{7EC85BBC-0544-594B-BEE0-B2F839BDBFBF}" srcOrd="0" destOrd="0" presId="urn:microsoft.com/office/officeart/2005/8/layout/hierarchy1"/>
    <dgm:cxn modelId="{0190253F-4A89-074F-B51E-7AE53E5051AA}" type="presParOf" srcId="{1B5C925D-FA87-1E4A-B1FD-6985D236D537}" destId="{9D584480-35DB-2A46-A2B5-D2781CF60188}" srcOrd="1" destOrd="0" presId="urn:microsoft.com/office/officeart/2005/8/layout/hierarchy1"/>
    <dgm:cxn modelId="{908E343A-522D-F845-94CF-E00E4A3DF9D0}" type="presParOf" srcId="{5EE31D04-33F1-2043-93D9-D2E1BF085250}" destId="{51EC78A9-CFB9-6E48-9D7E-28EBAB0EF230}" srcOrd="1" destOrd="0" presId="urn:microsoft.com/office/officeart/2005/8/layout/hierarchy1"/>
    <dgm:cxn modelId="{6CF037BC-1AB7-0745-BF0C-FA0230B36EC2}" type="presParOf" srcId="{9D432829-5B68-5949-9BB0-71778DCA8247}" destId="{024EE87D-50AE-D446-9EE8-DC7F17427D94}" srcOrd="2" destOrd="0" presId="urn:microsoft.com/office/officeart/2005/8/layout/hierarchy1"/>
    <dgm:cxn modelId="{24B28A4A-322A-B748-A7FA-1D13E102C964}" type="presParOf" srcId="{9D432829-5B68-5949-9BB0-71778DCA8247}" destId="{4F1F7F35-4267-8541-A207-05FA027A8B5B}" srcOrd="3" destOrd="0" presId="urn:microsoft.com/office/officeart/2005/8/layout/hierarchy1"/>
    <dgm:cxn modelId="{54F11273-A991-9A49-B3A3-51105431459B}" type="presParOf" srcId="{4F1F7F35-4267-8541-A207-05FA027A8B5B}" destId="{90DF0E3B-B3FF-974E-98F5-A68D9CCC7B85}" srcOrd="0" destOrd="0" presId="urn:microsoft.com/office/officeart/2005/8/layout/hierarchy1"/>
    <dgm:cxn modelId="{43F369CC-FA83-D548-AEB8-7B8AEF260AF4}" type="presParOf" srcId="{90DF0E3B-B3FF-974E-98F5-A68D9CCC7B85}" destId="{2728738F-B09C-764D-8461-6DA10764DFFB}" srcOrd="0" destOrd="0" presId="urn:microsoft.com/office/officeart/2005/8/layout/hierarchy1"/>
    <dgm:cxn modelId="{519BFFF1-4341-8842-A138-57A58062C699}" type="presParOf" srcId="{90DF0E3B-B3FF-974E-98F5-A68D9CCC7B85}" destId="{E7DCE425-1286-C940-8555-9A803FD8DBC1}" srcOrd="1" destOrd="0" presId="urn:microsoft.com/office/officeart/2005/8/layout/hierarchy1"/>
    <dgm:cxn modelId="{6FA8A18F-D150-934F-8E6D-80A8BFFEE5BA}" type="presParOf" srcId="{4F1F7F35-4267-8541-A207-05FA027A8B5B}" destId="{1A80B041-EC72-1E40-842E-6E31D8DC0979}" srcOrd="1" destOrd="0" presId="urn:microsoft.com/office/officeart/2005/8/layout/hierarchy1"/>
    <dgm:cxn modelId="{E441FDA0-7BA9-C145-ACE9-A3961F015E60}" type="presParOf" srcId="{1A80B041-EC72-1E40-842E-6E31D8DC0979}" destId="{82F2C1F1-D77C-264D-9940-42E4D8D36A30}" srcOrd="0" destOrd="0" presId="urn:microsoft.com/office/officeart/2005/8/layout/hierarchy1"/>
    <dgm:cxn modelId="{40149E10-92C3-664E-A90C-37FEAF7391E0}" type="presParOf" srcId="{1A80B041-EC72-1E40-842E-6E31D8DC0979}" destId="{22345FA0-2168-F04B-81C1-046490444157}" srcOrd="1" destOrd="0" presId="urn:microsoft.com/office/officeart/2005/8/layout/hierarchy1"/>
    <dgm:cxn modelId="{04B5B663-8AAD-C441-B07A-1755AD603979}" type="presParOf" srcId="{22345FA0-2168-F04B-81C1-046490444157}" destId="{91FB3011-9D74-9B48-A80F-4E1028A379A1}" srcOrd="0" destOrd="0" presId="urn:microsoft.com/office/officeart/2005/8/layout/hierarchy1"/>
    <dgm:cxn modelId="{7013694E-0608-CA44-8A23-B05969AE25D1}" type="presParOf" srcId="{91FB3011-9D74-9B48-A80F-4E1028A379A1}" destId="{81C19E1E-A11A-E047-9FC4-A2B16F23146B}" srcOrd="0" destOrd="0" presId="urn:microsoft.com/office/officeart/2005/8/layout/hierarchy1"/>
    <dgm:cxn modelId="{62279AA1-906B-7249-987E-556750BC7087}" type="presParOf" srcId="{91FB3011-9D74-9B48-A80F-4E1028A379A1}" destId="{5A792D43-05B0-E44D-B1B4-8E4F810EF288}" srcOrd="1" destOrd="0" presId="urn:microsoft.com/office/officeart/2005/8/layout/hierarchy1"/>
    <dgm:cxn modelId="{7E148DE9-9F3D-DD48-902F-D24992A70919}" type="presParOf" srcId="{22345FA0-2168-F04B-81C1-046490444157}" destId="{37D5E46C-D5DD-7D4D-B874-8C6A9CE96BB6}" srcOrd="1" destOrd="0" presId="urn:microsoft.com/office/officeart/2005/8/layout/hierarchy1"/>
    <dgm:cxn modelId="{E3F5AAE3-5918-E741-BC22-7F65961F8D77}" type="presParOf" srcId="{37D5E46C-D5DD-7D4D-B874-8C6A9CE96BB6}" destId="{AEC75608-5F81-FB41-93EF-C259FF77B476}" srcOrd="0" destOrd="0" presId="urn:microsoft.com/office/officeart/2005/8/layout/hierarchy1"/>
    <dgm:cxn modelId="{9754FA63-1F2A-D548-AF4A-6C54EC28597B}" type="presParOf" srcId="{37D5E46C-D5DD-7D4D-B874-8C6A9CE96BB6}" destId="{7FCF1568-9E56-A14F-B7F2-B634DF388082}" srcOrd="1" destOrd="0" presId="urn:microsoft.com/office/officeart/2005/8/layout/hierarchy1"/>
    <dgm:cxn modelId="{C287DB3D-DC51-1B4F-B1F6-B7A6D8C1A542}" type="presParOf" srcId="{7FCF1568-9E56-A14F-B7F2-B634DF388082}" destId="{41584756-235C-7143-AA7B-6E690EC57AB2}" srcOrd="0" destOrd="0" presId="urn:microsoft.com/office/officeart/2005/8/layout/hierarchy1"/>
    <dgm:cxn modelId="{04B6B4EF-E7CB-7A44-84D4-926BA1B341A0}" type="presParOf" srcId="{41584756-235C-7143-AA7B-6E690EC57AB2}" destId="{863AABCD-6CBC-C748-8733-9871E2F07708}" srcOrd="0" destOrd="0" presId="urn:microsoft.com/office/officeart/2005/8/layout/hierarchy1"/>
    <dgm:cxn modelId="{91829ADB-46D6-CF43-8F1B-376E6C29151E}" type="presParOf" srcId="{41584756-235C-7143-AA7B-6E690EC57AB2}" destId="{2D166F3C-B948-384B-AC9B-5F571B1AE851}" srcOrd="1" destOrd="0" presId="urn:microsoft.com/office/officeart/2005/8/layout/hierarchy1"/>
    <dgm:cxn modelId="{1D4A2697-216D-DE45-9872-9CAC7775AF1C}" type="presParOf" srcId="{7FCF1568-9E56-A14F-B7F2-B634DF388082}" destId="{26589666-ED29-0643-842B-DC92DA38BE9E}" srcOrd="1" destOrd="0" presId="urn:microsoft.com/office/officeart/2005/8/layout/hierarchy1"/>
    <dgm:cxn modelId="{5F1CBDB3-D7DD-E240-A85A-C8A2446A0726}" type="presParOf" srcId="{9D432829-5B68-5949-9BB0-71778DCA8247}" destId="{D3FD69D8-09B1-3A49-B088-3C88BC27CB78}" srcOrd="4" destOrd="0" presId="urn:microsoft.com/office/officeart/2005/8/layout/hierarchy1"/>
    <dgm:cxn modelId="{383941D0-9CEB-824D-8C1C-EA14505BEC05}" type="presParOf" srcId="{9D432829-5B68-5949-9BB0-71778DCA8247}" destId="{FCA0E8CC-79EE-9D43-B540-EFA1290FF5AB}" srcOrd="5" destOrd="0" presId="urn:microsoft.com/office/officeart/2005/8/layout/hierarchy1"/>
    <dgm:cxn modelId="{84F0C036-FC9E-9742-A10C-12C023D3EC33}" type="presParOf" srcId="{FCA0E8CC-79EE-9D43-B540-EFA1290FF5AB}" destId="{FD3F62CC-C328-9C42-AEE1-C4FD26EFFF37}" srcOrd="0" destOrd="0" presId="urn:microsoft.com/office/officeart/2005/8/layout/hierarchy1"/>
    <dgm:cxn modelId="{503A90D0-5A7B-8041-B70D-71627AF12A55}" type="presParOf" srcId="{FD3F62CC-C328-9C42-AEE1-C4FD26EFFF37}" destId="{61ABC0D4-5301-DB49-AE6B-573DDB47B6F2}" srcOrd="0" destOrd="0" presId="urn:microsoft.com/office/officeart/2005/8/layout/hierarchy1"/>
    <dgm:cxn modelId="{D8382A9A-BAEB-D642-8E07-44212D63E26F}" type="presParOf" srcId="{FD3F62CC-C328-9C42-AEE1-C4FD26EFFF37}" destId="{47BC580D-CD4B-354B-9E92-18009F77948A}" srcOrd="1" destOrd="0" presId="urn:microsoft.com/office/officeart/2005/8/layout/hierarchy1"/>
    <dgm:cxn modelId="{6409B4C9-E846-2E4B-97DF-04C1DDDB3907}" type="presParOf" srcId="{FCA0E8CC-79EE-9D43-B540-EFA1290FF5AB}" destId="{F007DA84-A02E-BF40-B846-A00BE531EE1B}" srcOrd="1" destOrd="0" presId="urn:microsoft.com/office/officeart/2005/8/layout/hierarchy1"/>
    <dgm:cxn modelId="{87C175BC-B2E8-EC4C-AA67-07D6732E476C}" type="presParOf" srcId="{F007DA84-A02E-BF40-B846-A00BE531EE1B}" destId="{6C842D8B-A333-9F46-A016-9B059B525E4C}" srcOrd="0" destOrd="0" presId="urn:microsoft.com/office/officeart/2005/8/layout/hierarchy1"/>
    <dgm:cxn modelId="{4A667B87-7C19-E14F-87AA-3AC00E4B8B20}" type="presParOf" srcId="{F007DA84-A02E-BF40-B846-A00BE531EE1B}" destId="{CFF03CBA-1F0E-C340-A217-EA034490927D}" srcOrd="1" destOrd="0" presId="urn:microsoft.com/office/officeart/2005/8/layout/hierarchy1"/>
    <dgm:cxn modelId="{EBE41FEE-33C4-D84E-8788-F86973F38359}" type="presParOf" srcId="{CFF03CBA-1F0E-C340-A217-EA034490927D}" destId="{494A1DEB-04F3-F748-8E7B-34B05DE82652}" srcOrd="0" destOrd="0" presId="urn:microsoft.com/office/officeart/2005/8/layout/hierarchy1"/>
    <dgm:cxn modelId="{8CE1AF5F-618F-6449-8475-F91277D9CBAF}" type="presParOf" srcId="{494A1DEB-04F3-F748-8E7B-34B05DE82652}" destId="{5E2101FF-8EDD-3747-A45E-8642AF2315A6}" srcOrd="0" destOrd="0" presId="urn:microsoft.com/office/officeart/2005/8/layout/hierarchy1"/>
    <dgm:cxn modelId="{C70BE83E-B9EA-1C46-B179-FDCE4C9E255B}" type="presParOf" srcId="{494A1DEB-04F3-F748-8E7B-34B05DE82652}" destId="{13C817D7-A701-B344-9CA3-9D2985B3D485}" srcOrd="1" destOrd="0" presId="urn:microsoft.com/office/officeart/2005/8/layout/hierarchy1"/>
    <dgm:cxn modelId="{15E5DBA2-3524-8545-A404-B5D3499B5E27}" type="presParOf" srcId="{CFF03CBA-1F0E-C340-A217-EA034490927D}" destId="{9BE67040-A275-4F4D-BDA9-B36B108A83B4}" srcOrd="1" destOrd="0" presId="urn:microsoft.com/office/officeart/2005/8/layout/hierarchy1"/>
    <dgm:cxn modelId="{5B3CCF83-63F4-C341-9118-172BBBBD7C1A}" type="presParOf" srcId="{9BE67040-A275-4F4D-BDA9-B36B108A83B4}" destId="{D65729C4-3C83-D740-9C2B-6B766920DF8A}" srcOrd="0" destOrd="0" presId="urn:microsoft.com/office/officeart/2005/8/layout/hierarchy1"/>
    <dgm:cxn modelId="{861B59DF-4B2D-9843-B735-E32183484336}" type="presParOf" srcId="{9BE67040-A275-4F4D-BDA9-B36B108A83B4}" destId="{81DA4923-498F-214E-B316-43DF72E39C19}" srcOrd="1" destOrd="0" presId="urn:microsoft.com/office/officeart/2005/8/layout/hierarchy1"/>
    <dgm:cxn modelId="{E39E52A1-91E7-C34F-9FB4-29BD13183B7E}" type="presParOf" srcId="{81DA4923-498F-214E-B316-43DF72E39C19}" destId="{4A50E020-2539-2C41-96C8-3790EC4DA88A}" srcOrd="0" destOrd="0" presId="urn:microsoft.com/office/officeart/2005/8/layout/hierarchy1"/>
    <dgm:cxn modelId="{7027C6DF-14F5-E543-B78C-77DE9E32925E}" type="presParOf" srcId="{4A50E020-2539-2C41-96C8-3790EC4DA88A}" destId="{21D643E9-1B1C-324F-B3DE-4C4BEF0D0956}" srcOrd="0" destOrd="0" presId="urn:microsoft.com/office/officeart/2005/8/layout/hierarchy1"/>
    <dgm:cxn modelId="{9BAC20CC-4547-0045-87D0-E9EED3DA88C5}" type="presParOf" srcId="{4A50E020-2539-2C41-96C8-3790EC4DA88A}" destId="{CB3D476E-399F-954A-957D-3EAC1B694344}" srcOrd="1" destOrd="0" presId="urn:microsoft.com/office/officeart/2005/8/layout/hierarchy1"/>
    <dgm:cxn modelId="{5FC02504-8D03-F84D-860D-EF70A99D0D12}" type="presParOf" srcId="{81DA4923-498F-214E-B316-43DF72E39C19}" destId="{3B198843-0B6B-234E-8D79-FAD40F7108C5}" srcOrd="1" destOrd="0" presId="urn:microsoft.com/office/officeart/2005/8/layout/hierarchy1"/>
    <dgm:cxn modelId="{564404AA-B73C-5B49-AD21-0712338E1EB7}" type="presParOf" srcId="{9D432829-5B68-5949-9BB0-71778DCA8247}" destId="{6833753E-860C-504B-918E-F6903F4582B4}" srcOrd="6" destOrd="0" presId="urn:microsoft.com/office/officeart/2005/8/layout/hierarchy1"/>
    <dgm:cxn modelId="{F1AC30E8-CCFB-B04F-8345-3651B6C3C1C6}" type="presParOf" srcId="{9D432829-5B68-5949-9BB0-71778DCA8247}" destId="{A76880F7-5943-CD4A-AD9D-90DB6C79E951}" srcOrd="7" destOrd="0" presId="urn:microsoft.com/office/officeart/2005/8/layout/hierarchy1"/>
    <dgm:cxn modelId="{5967F77E-9D2B-524E-805D-3708905471D4}" type="presParOf" srcId="{A76880F7-5943-CD4A-AD9D-90DB6C79E951}" destId="{A61D8738-3B30-DF45-892E-C63787D3C256}" srcOrd="0" destOrd="0" presId="urn:microsoft.com/office/officeart/2005/8/layout/hierarchy1"/>
    <dgm:cxn modelId="{E8528AA6-F27E-B540-A058-D6E9CBD24448}" type="presParOf" srcId="{A61D8738-3B30-DF45-892E-C63787D3C256}" destId="{CE8B4FF7-AFC0-DA48-925C-2A6DB419B37C}" srcOrd="0" destOrd="0" presId="urn:microsoft.com/office/officeart/2005/8/layout/hierarchy1"/>
    <dgm:cxn modelId="{25C3DE08-067F-6F4B-843B-537EC2976387}" type="presParOf" srcId="{A61D8738-3B30-DF45-892E-C63787D3C256}" destId="{E9EBAE18-0E55-824A-80ED-7AA4EB592448}" srcOrd="1" destOrd="0" presId="urn:microsoft.com/office/officeart/2005/8/layout/hierarchy1"/>
    <dgm:cxn modelId="{DF0B727A-175E-8F4A-94C9-1AA12059F39A}" type="presParOf" srcId="{A76880F7-5943-CD4A-AD9D-90DB6C79E951}" destId="{35D66E27-797C-BF42-9EB0-AA3061C07C8E}" srcOrd="1" destOrd="0" presId="urn:microsoft.com/office/officeart/2005/8/layout/hierarchy1"/>
    <dgm:cxn modelId="{86CEA81B-1EEB-5E42-B102-64C6734990F9}" type="presParOf" srcId="{35D66E27-797C-BF42-9EB0-AA3061C07C8E}" destId="{09F4E9F9-F994-9A43-B128-5F1B7894CE3D}" srcOrd="0" destOrd="0" presId="urn:microsoft.com/office/officeart/2005/8/layout/hierarchy1"/>
    <dgm:cxn modelId="{C8EC4B7F-5952-724E-8EC9-1985FF53903F}" type="presParOf" srcId="{35D66E27-797C-BF42-9EB0-AA3061C07C8E}" destId="{39622925-85C6-F843-A606-FE294D86227B}" srcOrd="1" destOrd="0" presId="urn:microsoft.com/office/officeart/2005/8/layout/hierarchy1"/>
    <dgm:cxn modelId="{D6BA4A14-7A74-1642-A54C-8C4D73F569E3}" type="presParOf" srcId="{39622925-85C6-F843-A606-FE294D86227B}" destId="{766B36F1-29A8-7043-B716-56FD47CE1499}" srcOrd="0" destOrd="0" presId="urn:microsoft.com/office/officeart/2005/8/layout/hierarchy1"/>
    <dgm:cxn modelId="{7AD78E73-7951-D843-8A21-468015106889}" type="presParOf" srcId="{766B36F1-29A8-7043-B716-56FD47CE1499}" destId="{7626F876-5B56-A946-ADAA-FC42E92F4C8E}" srcOrd="0" destOrd="0" presId="urn:microsoft.com/office/officeart/2005/8/layout/hierarchy1"/>
    <dgm:cxn modelId="{B381FB26-7B52-1F47-BF31-78018CA703B8}" type="presParOf" srcId="{766B36F1-29A8-7043-B716-56FD47CE1499}" destId="{227D2FA5-72B4-BD43-B80A-4DB8966EDBD1}" srcOrd="1" destOrd="0" presId="urn:microsoft.com/office/officeart/2005/8/layout/hierarchy1"/>
    <dgm:cxn modelId="{474CA706-404D-5D45-AE95-37CE069820A4}" type="presParOf" srcId="{39622925-85C6-F843-A606-FE294D86227B}" destId="{805EBF8D-5E8E-2E42-9611-AA42B3F6F0BB}" srcOrd="1" destOrd="0" presId="urn:microsoft.com/office/officeart/2005/8/layout/hierarchy1"/>
    <dgm:cxn modelId="{2A354212-4CC1-714E-B649-43F5E03C236A}" type="presParOf" srcId="{805EBF8D-5E8E-2E42-9611-AA42B3F6F0BB}" destId="{6C98233A-F451-3F4C-BA1C-E9678F153FB4}" srcOrd="0" destOrd="0" presId="urn:microsoft.com/office/officeart/2005/8/layout/hierarchy1"/>
    <dgm:cxn modelId="{DC5D4961-123C-E247-B539-333512EBD8A7}" type="presParOf" srcId="{805EBF8D-5E8E-2E42-9611-AA42B3F6F0BB}" destId="{290D2367-F896-2442-A8A5-AA9D05C643ED}" srcOrd="1" destOrd="0" presId="urn:microsoft.com/office/officeart/2005/8/layout/hierarchy1"/>
    <dgm:cxn modelId="{C875819E-D924-6140-90D1-7508252E435E}" type="presParOf" srcId="{290D2367-F896-2442-A8A5-AA9D05C643ED}" destId="{A73CF303-081F-1749-B020-47B1BBDEFEFB}" srcOrd="0" destOrd="0" presId="urn:microsoft.com/office/officeart/2005/8/layout/hierarchy1"/>
    <dgm:cxn modelId="{19C756A3-7E11-F748-BCC0-DA887B383758}" type="presParOf" srcId="{A73CF303-081F-1749-B020-47B1BBDEFEFB}" destId="{FD1EE872-21CE-CA43-A82A-3DE4BAEC2ACF}" srcOrd="0" destOrd="0" presId="urn:microsoft.com/office/officeart/2005/8/layout/hierarchy1"/>
    <dgm:cxn modelId="{C96E3CC3-378B-294F-B678-29427DBCD2D7}" type="presParOf" srcId="{A73CF303-081F-1749-B020-47B1BBDEFEFB}" destId="{CAEDF460-D7DD-BE4E-AC62-95D8E557B62F}" srcOrd="1" destOrd="0" presId="urn:microsoft.com/office/officeart/2005/8/layout/hierarchy1"/>
    <dgm:cxn modelId="{81B1EB51-F7AD-1843-AF0F-31D99D48F12A}" type="presParOf" srcId="{290D2367-F896-2442-A8A5-AA9D05C643ED}" destId="{077E67D0-9FEC-7B45-8124-3D0D896CF171}" srcOrd="1" destOrd="0" presId="urn:microsoft.com/office/officeart/2005/8/layout/hierarchy1"/>
    <dgm:cxn modelId="{653CF8B0-115C-5240-BEB7-F8443B670E51}" type="presParOf" srcId="{9D432829-5B68-5949-9BB0-71778DCA8247}" destId="{C9019796-FE4D-C247-97FC-CE21A155FD71}" srcOrd="8" destOrd="0" presId="urn:microsoft.com/office/officeart/2005/8/layout/hierarchy1"/>
    <dgm:cxn modelId="{E554060E-ED92-914D-B555-081E2628F2EC}" type="presParOf" srcId="{9D432829-5B68-5949-9BB0-71778DCA8247}" destId="{B58AF5F6-417D-4D44-A7C5-9467B0778765}" srcOrd="9" destOrd="0" presId="urn:microsoft.com/office/officeart/2005/8/layout/hierarchy1"/>
    <dgm:cxn modelId="{7C73FEA8-1F6F-B343-BC69-C1204C0E3063}" type="presParOf" srcId="{B58AF5F6-417D-4D44-A7C5-9467B0778765}" destId="{866F021A-FEA1-9649-B293-9BC2799879B2}" srcOrd="0" destOrd="0" presId="urn:microsoft.com/office/officeart/2005/8/layout/hierarchy1"/>
    <dgm:cxn modelId="{3D443578-4053-A845-A95D-727F59F54402}" type="presParOf" srcId="{866F021A-FEA1-9649-B293-9BC2799879B2}" destId="{C19374D3-A31F-DC42-87DD-8709CF69572E}" srcOrd="0" destOrd="0" presId="urn:microsoft.com/office/officeart/2005/8/layout/hierarchy1"/>
    <dgm:cxn modelId="{4914A1C8-8132-0244-BA79-9686136E7BB6}" type="presParOf" srcId="{866F021A-FEA1-9649-B293-9BC2799879B2}" destId="{14F0825E-C22A-FC42-B73B-12D93729FCCA}" srcOrd="1" destOrd="0" presId="urn:microsoft.com/office/officeart/2005/8/layout/hierarchy1"/>
    <dgm:cxn modelId="{80A28A82-482D-B74C-89DF-85AEAF259CD5}" type="presParOf" srcId="{B58AF5F6-417D-4D44-A7C5-9467B0778765}" destId="{316E3A04-F005-614A-997F-E3D79999D286}" srcOrd="1" destOrd="0" presId="urn:microsoft.com/office/officeart/2005/8/layout/hierarchy1"/>
    <dgm:cxn modelId="{63596A8C-5A22-1944-B306-4CFC9F0E6543}" type="presParOf" srcId="{316E3A04-F005-614A-997F-E3D79999D286}" destId="{697CBDEE-BF50-5A4D-9401-EDE90139E364}" srcOrd="0" destOrd="0" presId="urn:microsoft.com/office/officeart/2005/8/layout/hierarchy1"/>
    <dgm:cxn modelId="{19BADC1B-97BF-2449-94D9-67EC40C53356}" type="presParOf" srcId="{316E3A04-F005-614A-997F-E3D79999D286}" destId="{B3182321-BFD1-B443-ACCB-D31ED80DEDEC}" srcOrd="1" destOrd="0" presId="urn:microsoft.com/office/officeart/2005/8/layout/hierarchy1"/>
    <dgm:cxn modelId="{BE36A521-A994-1447-AA9D-A3AA2F37C3BD}" type="presParOf" srcId="{B3182321-BFD1-B443-ACCB-D31ED80DEDEC}" destId="{1E5F02B8-23B3-E44F-ADF4-0C9A10C235FF}" srcOrd="0" destOrd="0" presId="urn:microsoft.com/office/officeart/2005/8/layout/hierarchy1"/>
    <dgm:cxn modelId="{637E4435-1548-434B-A0B7-4DBB83C4898B}" type="presParOf" srcId="{1E5F02B8-23B3-E44F-ADF4-0C9A10C235FF}" destId="{2C5F876D-7D61-E34D-96A6-DC9DA283A6E3}" srcOrd="0" destOrd="0" presId="urn:microsoft.com/office/officeart/2005/8/layout/hierarchy1"/>
    <dgm:cxn modelId="{F0384D6C-1A58-9C41-85EA-FC6FAD22EE88}" type="presParOf" srcId="{1E5F02B8-23B3-E44F-ADF4-0C9A10C235FF}" destId="{5F5B47D3-F820-E242-8155-EF36FC775452}" srcOrd="1" destOrd="0" presId="urn:microsoft.com/office/officeart/2005/8/layout/hierarchy1"/>
    <dgm:cxn modelId="{5219FD1B-F056-DD4D-BCE6-406C5EB00E84}" type="presParOf" srcId="{B3182321-BFD1-B443-ACCB-D31ED80DEDEC}" destId="{B26BA967-C19A-EE4B-B576-B313EA45B9C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2302E-E209-554B-A090-B3062998638A}">
      <dsp:nvSpPr>
        <dsp:cNvPr id="0" name=""/>
        <dsp:cNvSpPr/>
      </dsp:nvSpPr>
      <dsp:spPr>
        <a:xfrm>
          <a:off x="5752214" y="4560777"/>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AA21E7-9827-9E4C-A49B-BD8D194DC87D}">
      <dsp:nvSpPr>
        <dsp:cNvPr id="0" name=""/>
        <dsp:cNvSpPr/>
      </dsp:nvSpPr>
      <dsp:spPr>
        <a:xfrm>
          <a:off x="5752214" y="3587911"/>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9F99DAC-A4A4-E645-B895-F388C3D1B5F6}">
      <dsp:nvSpPr>
        <dsp:cNvPr id="0" name=""/>
        <dsp:cNvSpPr/>
      </dsp:nvSpPr>
      <dsp:spPr>
        <a:xfrm>
          <a:off x="5752214" y="2615044"/>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725AFB-7B53-1344-A01B-926CFFC437B8}">
      <dsp:nvSpPr>
        <dsp:cNvPr id="0" name=""/>
        <dsp:cNvSpPr/>
      </dsp:nvSpPr>
      <dsp:spPr>
        <a:xfrm>
          <a:off x="5752214" y="1642178"/>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5374A2-5BDD-BF47-87A2-EFDC8DC1237F}">
      <dsp:nvSpPr>
        <dsp:cNvPr id="0" name=""/>
        <dsp:cNvSpPr/>
      </dsp:nvSpPr>
      <dsp:spPr>
        <a:xfrm>
          <a:off x="4513622" y="669311"/>
          <a:ext cx="1284312" cy="305607"/>
        </a:xfrm>
        <a:custGeom>
          <a:avLst/>
          <a:gdLst/>
          <a:ahLst/>
          <a:cxnLst/>
          <a:rect l="0" t="0" r="0" b="0"/>
          <a:pathLst>
            <a:path>
              <a:moveTo>
                <a:pt x="0" y="0"/>
              </a:moveTo>
              <a:lnTo>
                <a:pt x="0" y="208262"/>
              </a:lnTo>
              <a:lnTo>
                <a:pt x="1284312" y="208262"/>
              </a:lnTo>
              <a:lnTo>
                <a:pt x="1284312" y="3056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D66C43-2B5C-C444-ACAA-EB3818539414}">
      <dsp:nvSpPr>
        <dsp:cNvPr id="0" name=""/>
        <dsp:cNvSpPr/>
      </dsp:nvSpPr>
      <dsp:spPr>
        <a:xfrm>
          <a:off x="4467902" y="3587911"/>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27EC3C-F241-474C-AC4F-E9737D4F47F7}">
      <dsp:nvSpPr>
        <dsp:cNvPr id="0" name=""/>
        <dsp:cNvSpPr/>
      </dsp:nvSpPr>
      <dsp:spPr>
        <a:xfrm>
          <a:off x="4467902" y="2615044"/>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2D9FFF-E7B2-8843-8866-C911AC523DB7}">
      <dsp:nvSpPr>
        <dsp:cNvPr id="0" name=""/>
        <dsp:cNvSpPr/>
      </dsp:nvSpPr>
      <dsp:spPr>
        <a:xfrm>
          <a:off x="4467902" y="1642178"/>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7FBB67-5F7C-1941-9ABC-C1884A2FE8E9}">
      <dsp:nvSpPr>
        <dsp:cNvPr id="0" name=""/>
        <dsp:cNvSpPr/>
      </dsp:nvSpPr>
      <dsp:spPr>
        <a:xfrm>
          <a:off x="4467902" y="669311"/>
          <a:ext cx="91440" cy="305607"/>
        </a:xfrm>
        <a:custGeom>
          <a:avLst/>
          <a:gdLst/>
          <a:ahLst/>
          <a:cxnLst/>
          <a:rect l="0" t="0" r="0" b="0"/>
          <a:pathLst>
            <a:path>
              <a:moveTo>
                <a:pt x="45720" y="0"/>
              </a:moveTo>
              <a:lnTo>
                <a:pt x="45720" y="3056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E57BCA-1620-E04D-B652-424771D38219}">
      <dsp:nvSpPr>
        <dsp:cNvPr id="0" name=""/>
        <dsp:cNvSpPr/>
      </dsp:nvSpPr>
      <dsp:spPr>
        <a:xfrm>
          <a:off x="3183589" y="4560777"/>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C3D46F-48BC-2C4E-8C8E-D7602A2E22F5}">
      <dsp:nvSpPr>
        <dsp:cNvPr id="0" name=""/>
        <dsp:cNvSpPr/>
      </dsp:nvSpPr>
      <dsp:spPr>
        <a:xfrm>
          <a:off x="3183589" y="3587911"/>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39B4617-246C-6348-98E7-15F5E09B4875}">
      <dsp:nvSpPr>
        <dsp:cNvPr id="0" name=""/>
        <dsp:cNvSpPr/>
      </dsp:nvSpPr>
      <dsp:spPr>
        <a:xfrm>
          <a:off x="3183589" y="2615044"/>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718ED5-C572-C844-9635-C0BB34C7BD89}">
      <dsp:nvSpPr>
        <dsp:cNvPr id="0" name=""/>
        <dsp:cNvSpPr/>
      </dsp:nvSpPr>
      <dsp:spPr>
        <a:xfrm>
          <a:off x="3183589" y="1642178"/>
          <a:ext cx="91440" cy="305607"/>
        </a:xfrm>
        <a:custGeom>
          <a:avLst/>
          <a:gdLst/>
          <a:ahLst/>
          <a:cxnLst/>
          <a:rect l="0" t="0" r="0" b="0"/>
          <a:pathLst>
            <a:path>
              <a:moveTo>
                <a:pt x="45720" y="0"/>
              </a:moveTo>
              <a:lnTo>
                <a:pt x="45720" y="305607"/>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BA2C19-AB99-AF40-8A45-33A92DB36DD9}">
      <dsp:nvSpPr>
        <dsp:cNvPr id="0" name=""/>
        <dsp:cNvSpPr/>
      </dsp:nvSpPr>
      <dsp:spPr>
        <a:xfrm>
          <a:off x="3229309" y="669311"/>
          <a:ext cx="1284312" cy="305607"/>
        </a:xfrm>
        <a:custGeom>
          <a:avLst/>
          <a:gdLst/>
          <a:ahLst/>
          <a:cxnLst/>
          <a:rect l="0" t="0" r="0" b="0"/>
          <a:pathLst>
            <a:path>
              <a:moveTo>
                <a:pt x="1284312" y="0"/>
              </a:moveTo>
              <a:lnTo>
                <a:pt x="1284312" y="208262"/>
              </a:lnTo>
              <a:lnTo>
                <a:pt x="0" y="208262"/>
              </a:lnTo>
              <a:lnTo>
                <a:pt x="0" y="3056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2D65DCB-591B-C743-BD1A-E2261E19DA3D}">
      <dsp:nvSpPr>
        <dsp:cNvPr id="0" name=""/>
        <dsp:cNvSpPr/>
      </dsp:nvSpPr>
      <dsp:spPr>
        <a:xfrm>
          <a:off x="3988221" y="2052"/>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4EEA9BA-503C-C643-A533-EFF7EAE0AE0C}">
      <dsp:nvSpPr>
        <dsp:cNvPr id="0" name=""/>
        <dsp:cNvSpPr/>
      </dsp:nvSpPr>
      <dsp:spPr>
        <a:xfrm>
          <a:off x="4104977" y="112970"/>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Islam </a:t>
          </a:r>
          <a:endParaRPr lang="fr-FR" sz="1000" kern="1200" dirty="0"/>
        </a:p>
      </dsp:txBody>
      <dsp:txXfrm>
        <a:off x="4124520" y="132513"/>
        <a:ext cx="1011714" cy="628172"/>
      </dsp:txXfrm>
    </dsp:sp>
    <dsp:sp modelId="{4ECF7EA6-1B8C-6643-B80D-D3D3215AA103}">
      <dsp:nvSpPr>
        <dsp:cNvPr id="0" name=""/>
        <dsp:cNvSpPr/>
      </dsp:nvSpPr>
      <dsp:spPr>
        <a:xfrm>
          <a:off x="2703909" y="9749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3EE33A-827E-8443-BC05-E57EA472A989}">
      <dsp:nvSpPr>
        <dsp:cNvPr id="0" name=""/>
        <dsp:cNvSpPr/>
      </dsp:nvSpPr>
      <dsp:spPr>
        <a:xfrm>
          <a:off x="2820665" y="1085837"/>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Sunnisme</a:t>
          </a:r>
          <a:endParaRPr lang="fr-FR" sz="1000" kern="1200" dirty="0"/>
        </a:p>
      </dsp:txBody>
      <dsp:txXfrm>
        <a:off x="2840208" y="1105380"/>
        <a:ext cx="1011714" cy="628172"/>
      </dsp:txXfrm>
    </dsp:sp>
    <dsp:sp modelId="{C44BA6D0-0A9F-7445-A0EC-A989C07D9412}">
      <dsp:nvSpPr>
        <dsp:cNvPr id="0" name=""/>
        <dsp:cNvSpPr/>
      </dsp:nvSpPr>
      <dsp:spPr>
        <a:xfrm>
          <a:off x="2703909" y="1947785"/>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55422B-C0F5-4B41-82C5-407E900AAF7C}">
      <dsp:nvSpPr>
        <dsp:cNvPr id="0" name=""/>
        <dsp:cNvSpPr/>
      </dsp:nvSpPr>
      <dsp:spPr>
        <a:xfrm>
          <a:off x="2820665" y="2058703"/>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85% des Musulmans</a:t>
          </a:r>
          <a:endParaRPr lang="fr-FR" sz="1000" kern="1200" dirty="0"/>
        </a:p>
      </dsp:txBody>
      <dsp:txXfrm>
        <a:off x="2840208" y="2078246"/>
        <a:ext cx="1011714" cy="628172"/>
      </dsp:txXfrm>
    </dsp:sp>
    <dsp:sp modelId="{D2D23C32-27D9-DD4F-8C9F-085F18FF730F}">
      <dsp:nvSpPr>
        <dsp:cNvPr id="0" name=""/>
        <dsp:cNvSpPr/>
      </dsp:nvSpPr>
      <dsp:spPr>
        <a:xfrm>
          <a:off x="2703909" y="2920652"/>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6D7965C-4AA0-3942-BF11-5BC24D431D09}">
      <dsp:nvSpPr>
        <dsp:cNvPr id="0" name=""/>
        <dsp:cNvSpPr/>
      </dsp:nvSpPr>
      <dsp:spPr>
        <a:xfrm>
          <a:off x="2820665" y="3031570"/>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partisans de la sunna = ligne de conduite de Mahomet</a:t>
          </a:r>
          <a:endParaRPr lang="fr-FR" sz="1000" kern="1200" dirty="0"/>
        </a:p>
      </dsp:txBody>
      <dsp:txXfrm>
        <a:off x="2840208" y="3051113"/>
        <a:ext cx="1011714" cy="628172"/>
      </dsp:txXfrm>
    </dsp:sp>
    <dsp:sp modelId="{74B72B96-5AB5-0D4C-93A2-7DFC38E952A8}">
      <dsp:nvSpPr>
        <dsp:cNvPr id="0" name=""/>
        <dsp:cNvSpPr/>
      </dsp:nvSpPr>
      <dsp:spPr>
        <a:xfrm>
          <a:off x="2703909" y="38935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CFA505-87B7-9645-8F6D-3AD94CFE91F4}">
      <dsp:nvSpPr>
        <dsp:cNvPr id="0" name=""/>
        <dsp:cNvSpPr/>
      </dsp:nvSpPr>
      <dsp:spPr>
        <a:xfrm>
          <a:off x="2820665" y="4004436"/>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Hommes du Livre (Coran)</a:t>
          </a:r>
          <a:endParaRPr lang="fr-FR" sz="1000" kern="1200" dirty="0"/>
        </a:p>
      </dsp:txBody>
      <dsp:txXfrm>
        <a:off x="2840208" y="4023979"/>
        <a:ext cx="1011714" cy="628172"/>
      </dsp:txXfrm>
    </dsp:sp>
    <dsp:sp modelId="{27F0ABFC-DED2-644F-A0EE-79A11C9EA305}">
      <dsp:nvSpPr>
        <dsp:cNvPr id="0" name=""/>
        <dsp:cNvSpPr/>
      </dsp:nvSpPr>
      <dsp:spPr>
        <a:xfrm>
          <a:off x="2703909" y="4866385"/>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22C6EE-00CB-5E4E-9B38-A97D106F27FF}">
      <dsp:nvSpPr>
        <dsp:cNvPr id="0" name=""/>
        <dsp:cNvSpPr/>
      </dsp:nvSpPr>
      <dsp:spPr>
        <a:xfrm>
          <a:off x="2820665" y="4977303"/>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Vision orthodoxe de Islam</a:t>
          </a:r>
          <a:endParaRPr lang="fr-FR" sz="1000" kern="1200" dirty="0"/>
        </a:p>
      </dsp:txBody>
      <dsp:txXfrm>
        <a:off x="2840208" y="4996846"/>
        <a:ext cx="1011714" cy="628172"/>
      </dsp:txXfrm>
    </dsp:sp>
    <dsp:sp modelId="{3A807489-4F16-DD4A-829B-8898C8CCEBA8}">
      <dsp:nvSpPr>
        <dsp:cNvPr id="0" name=""/>
        <dsp:cNvSpPr/>
      </dsp:nvSpPr>
      <dsp:spPr>
        <a:xfrm>
          <a:off x="3988221" y="9749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0EC0B0A-1092-C541-B39A-B9F10BEDBBA8}">
      <dsp:nvSpPr>
        <dsp:cNvPr id="0" name=""/>
        <dsp:cNvSpPr/>
      </dsp:nvSpPr>
      <dsp:spPr>
        <a:xfrm>
          <a:off x="4104977" y="1085837"/>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Chiisme </a:t>
          </a:r>
          <a:endParaRPr lang="fr-FR" sz="1000" kern="1200" dirty="0"/>
        </a:p>
      </dsp:txBody>
      <dsp:txXfrm>
        <a:off x="4124520" y="1105380"/>
        <a:ext cx="1011714" cy="628172"/>
      </dsp:txXfrm>
    </dsp:sp>
    <dsp:sp modelId="{F5790254-CC7D-644D-B40A-810A2F414F1B}">
      <dsp:nvSpPr>
        <dsp:cNvPr id="0" name=""/>
        <dsp:cNvSpPr/>
      </dsp:nvSpPr>
      <dsp:spPr>
        <a:xfrm>
          <a:off x="3988221" y="1947785"/>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59AF3F-EFCD-294C-B791-724DB8B80DEA}">
      <dsp:nvSpPr>
        <dsp:cNvPr id="0" name=""/>
        <dsp:cNvSpPr/>
      </dsp:nvSpPr>
      <dsp:spPr>
        <a:xfrm>
          <a:off x="4104977" y="2058703"/>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15% des Musulmans</a:t>
          </a:r>
          <a:endParaRPr lang="fr-FR" sz="1000" kern="1200" dirty="0"/>
        </a:p>
      </dsp:txBody>
      <dsp:txXfrm>
        <a:off x="4124520" y="2078246"/>
        <a:ext cx="1011714" cy="628172"/>
      </dsp:txXfrm>
    </dsp:sp>
    <dsp:sp modelId="{49194C92-9ADC-9E4A-81B2-58DAE3A9BB89}">
      <dsp:nvSpPr>
        <dsp:cNvPr id="0" name=""/>
        <dsp:cNvSpPr/>
      </dsp:nvSpPr>
      <dsp:spPr>
        <a:xfrm>
          <a:off x="3988221" y="2920652"/>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60F4C0-2CB8-F54B-8491-9589CB3CFCBA}">
      <dsp:nvSpPr>
        <dsp:cNvPr id="0" name=""/>
        <dsp:cNvSpPr/>
      </dsp:nvSpPr>
      <dsp:spPr>
        <a:xfrm>
          <a:off x="4104977" y="3031570"/>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Partisans d’Ali = cousin et gendre de Mahomet</a:t>
          </a:r>
          <a:endParaRPr lang="fr-FR" sz="1000" kern="1200" dirty="0"/>
        </a:p>
      </dsp:txBody>
      <dsp:txXfrm>
        <a:off x="4124520" y="3051113"/>
        <a:ext cx="1011714" cy="628172"/>
      </dsp:txXfrm>
    </dsp:sp>
    <dsp:sp modelId="{E391FBFC-B879-044E-9A80-77999EC42290}">
      <dsp:nvSpPr>
        <dsp:cNvPr id="0" name=""/>
        <dsp:cNvSpPr/>
      </dsp:nvSpPr>
      <dsp:spPr>
        <a:xfrm>
          <a:off x="3988221" y="38935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88771E-C5C9-8B40-9B25-E53026B6A7EA}">
      <dsp:nvSpPr>
        <dsp:cNvPr id="0" name=""/>
        <dsp:cNvSpPr/>
      </dsp:nvSpPr>
      <dsp:spPr>
        <a:xfrm>
          <a:off x="4104977" y="4004436"/>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smtClean="0"/>
            <a:t>90% installés en Iran</a:t>
          </a:r>
          <a:endParaRPr lang="fr-FR" sz="1000" kern="1200" dirty="0"/>
        </a:p>
      </dsp:txBody>
      <dsp:txXfrm>
        <a:off x="4124520" y="4023979"/>
        <a:ext cx="1011714" cy="628172"/>
      </dsp:txXfrm>
    </dsp:sp>
    <dsp:sp modelId="{F59DCA95-0600-7F44-BFA1-FAF81AC90343}">
      <dsp:nvSpPr>
        <dsp:cNvPr id="0" name=""/>
        <dsp:cNvSpPr/>
      </dsp:nvSpPr>
      <dsp:spPr>
        <a:xfrm>
          <a:off x="5272533" y="9749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1C63464-6DD7-F24B-B107-46E09830CE96}">
      <dsp:nvSpPr>
        <dsp:cNvPr id="0" name=""/>
        <dsp:cNvSpPr/>
      </dsp:nvSpPr>
      <dsp:spPr>
        <a:xfrm>
          <a:off x="5389289" y="1085837"/>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Kharidjisme</a:t>
          </a:r>
          <a:endParaRPr lang="fr-FR" sz="1000" kern="1200" dirty="0"/>
        </a:p>
      </dsp:txBody>
      <dsp:txXfrm>
        <a:off x="5408832" y="1105380"/>
        <a:ext cx="1011714" cy="628172"/>
      </dsp:txXfrm>
    </dsp:sp>
    <dsp:sp modelId="{8B254C38-59CF-E449-A0E0-0C85B88CD6D4}">
      <dsp:nvSpPr>
        <dsp:cNvPr id="0" name=""/>
        <dsp:cNvSpPr/>
      </dsp:nvSpPr>
      <dsp:spPr>
        <a:xfrm>
          <a:off x="5272533" y="1947785"/>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C8E03EA-1418-6446-8B95-6A1C0C627543}">
      <dsp:nvSpPr>
        <dsp:cNvPr id="0" name=""/>
        <dsp:cNvSpPr/>
      </dsp:nvSpPr>
      <dsp:spPr>
        <a:xfrm>
          <a:off x="5389289" y="2058703"/>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Mouvement contestataire</a:t>
          </a:r>
          <a:endParaRPr lang="fr-FR" sz="1000" kern="1200" dirty="0"/>
        </a:p>
      </dsp:txBody>
      <dsp:txXfrm>
        <a:off x="5408832" y="2078246"/>
        <a:ext cx="1011714" cy="628172"/>
      </dsp:txXfrm>
    </dsp:sp>
    <dsp:sp modelId="{4B6529A1-5955-244F-A7A0-97F22C9FCE36}">
      <dsp:nvSpPr>
        <dsp:cNvPr id="0" name=""/>
        <dsp:cNvSpPr/>
      </dsp:nvSpPr>
      <dsp:spPr>
        <a:xfrm>
          <a:off x="5272533" y="2920652"/>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4C8857-AD8C-084D-BF96-BD4218F36105}">
      <dsp:nvSpPr>
        <dsp:cNvPr id="0" name=""/>
        <dsp:cNvSpPr/>
      </dsp:nvSpPr>
      <dsp:spPr>
        <a:xfrm>
          <a:off x="5389289" y="3031570"/>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Vision puritaine</a:t>
          </a:r>
          <a:endParaRPr lang="fr-FR" sz="1000" kern="1200" dirty="0"/>
        </a:p>
      </dsp:txBody>
      <dsp:txXfrm>
        <a:off x="5408832" y="3051113"/>
        <a:ext cx="1011714" cy="628172"/>
      </dsp:txXfrm>
    </dsp:sp>
    <dsp:sp modelId="{2F04BF75-CFB7-B24C-B006-1F52B1950CFE}">
      <dsp:nvSpPr>
        <dsp:cNvPr id="0" name=""/>
        <dsp:cNvSpPr/>
      </dsp:nvSpPr>
      <dsp:spPr>
        <a:xfrm>
          <a:off x="5272533" y="3893519"/>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38A358-241C-504C-A9ED-BA22FF5CBC40}">
      <dsp:nvSpPr>
        <dsp:cNvPr id="0" name=""/>
        <dsp:cNvSpPr/>
      </dsp:nvSpPr>
      <dsp:spPr>
        <a:xfrm>
          <a:off x="5389289" y="4004436"/>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Implanté en particulier auprès des Berbères</a:t>
          </a:r>
          <a:endParaRPr lang="fr-FR" sz="1000" kern="1200" dirty="0"/>
        </a:p>
      </dsp:txBody>
      <dsp:txXfrm>
        <a:off x="5408832" y="4023979"/>
        <a:ext cx="1011714" cy="628172"/>
      </dsp:txXfrm>
    </dsp:sp>
    <dsp:sp modelId="{EDEB9EA7-5424-F54E-871C-354EFD043DD8}">
      <dsp:nvSpPr>
        <dsp:cNvPr id="0" name=""/>
        <dsp:cNvSpPr/>
      </dsp:nvSpPr>
      <dsp:spPr>
        <a:xfrm>
          <a:off x="5272533" y="4866385"/>
          <a:ext cx="1050800" cy="6672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2F2CBF-26A5-2140-8AFB-D143A9F25734}">
      <dsp:nvSpPr>
        <dsp:cNvPr id="0" name=""/>
        <dsp:cNvSpPr/>
      </dsp:nvSpPr>
      <dsp:spPr>
        <a:xfrm>
          <a:off x="5389289" y="4977303"/>
          <a:ext cx="1050800" cy="6672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FR" sz="1000" kern="1200" dirty="0" smtClean="0"/>
            <a:t>Aujourd’hui: surtout à Oman</a:t>
          </a:r>
          <a:endParaRPr lang="fr-FR" sz="1000" kern="1200" dirty="0"/>
        </a:p>
      </dsp:txBody>
      <dsp:txXfrm>
        <a:off x="5408832" y="4996846"/>
        <a:ext cx="1011714" cy="628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A1363-6426-BC43-A0BE-44E094AEB167}">
      <dsp:nvSpPr>
        <dsp:cNvPr id="0" name=""/>
        <dsp:cNvSpPr/>
      </dsp:nvSpPr>
      <dsp:spPr>
        <a:xfrm>
          <a:off x="8291817" y="3563339"/>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F49C755-C4EA-5542-93B8-55F1923360FF}">
      <dsp:nvSpPr>
        <dsp:cNvPr id="0" name=""/>
        <dsp:cNvSpPr/>
      </dsp:nvSpPr>
      <dsp:spPr>
        <a:xfrm>
          <a:off x="8291817"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C85888-B209-A748-9025-B6091010B2B2}">
      <dsp:nvSpPr>
        <dsp:cNvPr id="0" name=""/>
        <dsp:cNvSpPr/>
      </dsp:nvSpPr>
      <dsp:spPr>
        <a:xfrm>
          <a:off x="8291817" y="1632487"/>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2C8F73-F2D8-3648-A630-2F827F1B2CB3}">
      <dsp:nvSpPr>
        <dsp:cNvPr id="0" name=""/>
        <dsp:cNvSpPr/>
      </dsp:nvSpPr>
      <dsp:spPr>
        <a:xfrm>
          <a:off x="4832691" y="667061"/>
          <a:ext cx="3504846" cy="303270"/>
        </a:xfrm>
        <a:custGeom>
          <a:avLst/>
          <a:gdLst/>
          <a:ahLst/>
          <a:cxnLst/>
          <a:rect l="0" t="0" r="0" b="0"/>
          <a:pathLst>
            <a:path>
              <a:moveTo>
                <a:pt x="0" y="0"/>
              </a:moveTo>
              <a:lnTo>
                <a:pt x="0" y="206670"/>
              </a:lnTo>
              <a:lnTo>
                <a:pt x="3504846" y="206670"/>
              </a:lnTo>
              <a:lnTo>
                <a:pt x="3504846"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1D3A711-1443-D941-8B65-050C4C25C081}">
      <dsp:nvSpPr>
        <dsp:cNvPr id="0" name=""/>
        <dsp:cNvSpPr/>
      </dsp:nvSpPr>
      <dsp:spPr>
        <a:xfrm>
          <a:off x="7017327"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634822F-FC52-E54F-A5CD-54424155B5D1}">
      <dsp:nvSpPr>
        <dsp:cNvPr id="0" name=""/>
        <dsp:cNvSpPr/>
      </dsp:nvSpPr>
      <dsp:spPr>
        <a:xfrm>
          <a:off x="7017327" y="1632487"/>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D1A903-51C8-1444-9314-047AF205E06C}">
      <dsp:nvSpPr>
        <dsp:cNvPr id="0" name=""/>
        <dsp:cNvSpPr/>
      </dsp:nvSpPr>
      <dsp:spPr>
        <a:xfrm>
          <a:off x="4832691" y="667061"/>
          <a:ext cx="2230356" cy="303270"/>
        </a:xfrm>
        <a:custGeom>
          <a:avLst/>
          <a:gdLst/>
          <a:ahLst/>
          <a:cxnLst/>
          <a:rect l="0" t="0" r="0" b="0"/>
          <a:pathLst>
            <a:path>
              <a:moveTo>
                <a:pt x="0" y="0"/>
              </a:moveTo>
              <a:lnTo>
                <a:pt x="0" y="206670"/>
              </a:lnTo>
              <a:lnTo>
                <a:pt x="2230356" y="206670"/>
              </a:lnTo>
              <a:lnTo>
                <a:pt x="2230356"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D26EDE8-E27E-8445-BFE4-DDE22C197A90}">
      <dsp:nvSpPr>
        <dsp:cNvPr id="0" name=""/>
        <dsp:cNvSpPr/>
      </dsp:nvSpPr>
      <dsp:spPr>
        <a:xfrm>
          <a:off x="5742838" y="3563339"/>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7CE251-1587-8848-B156-7FA2AB581ACE}">
      <dsp:nvSpPr>
        <dsp:cNvPr id="0" name=""/>
        <dsp:cNvSpPr/>
      </dsp:nvSpPr>
      <dsp:spPr>
        <a:xfrm>
          <a:off x="5742838"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E5E2F7C-3020-9D42-959D-2BCE39D083D1}">
      <dsp:nvSpPr>
        <dsp:cNvPr id="0" name=""/>
        <dsp:cNvSpPr/>
      </dsp:nvSpPr>
      <dsp:spPr>
        <a:xfrm>
          <a:off x="5742838" y="1632487"/>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ECC807-DADC-D84E-9947-A65F3497A7B5}">
      <dsp:nvSpPr>
        <dsp:cNvPr id="0" name=""/>
        <dsp:cNvSpPr/>
      </dsp:nvSpPr>
      <dsp:spPr>
        <a:xfrm>
          <a:off x="4832691" y="667061"/>
          <a:ext cx="955867" cy="303270"/>
        </a:xfrm>
        <a:custGeom>
          <a:avLst/>
          <a:gdLst/>
          <a:ahLst/>
          <a:cxnLst/>
          <a:rect l="0" t="0" r="0" b="0"/>
          <a:pathLst>
            <a:path>
              <a:moveTo>
                <a:pt x="0" y="0"/>
              </a:moveTo>
              <a:lnTo>
                <a:pt x="0" y="206670"/>
              </a:lnTo>
              <a:lnTo>
                <a:pt x="955867" y="206670"/>
              </a:lnTo>
              <a:lnTo>
                <a:pt x="955867"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051D66-0D3D-5340-918D-A8557EF30F61}">
      <dsp:nvSpPr>
        <dsp:cNvPr id="0" name=""/>
        <dsp:cNvSpPr/>
      </dsp:nvSpPr>
      <dsp:spPr>
        <a:xfrm>
          <a:off x="4468348" y="3563339"/>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C272984-47A0-AB45-9080-F91CEBF487B7}">
      <dsp:nvSpPr>
        <dsp:cNvPr id="0" name=""/>
        <dsp:cNvSpPr/>
      </dsp:nvSpPr>
      <dsp:spPr>
        <a:xfrm>
          <a:off x="4468348"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FF60F2-DAB0-A247-BDF5-3228AE0B99EB}">
      <dsp:nvSpPr>
        <dsp:cNvPr id="0" name=""/>
        <dsp:cNvSpPr/>
      </dsp:nvSpPr>
      <dsp:spPr>
        <a:xfrm>
          <a:off x="4468348" y="1632487"/>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50A9D05-6C54-D84D-A293-5C682266E5F1}">
      <dsp:nvSpPr>
        <dsp:cNvPr id="0" name=""/>
        <dsp:cNvSpPr/>
      </dsp:nvSpPr>
      <dsp:spPr>
        <a:xfrm>
          <a:off x="4514068" y="667061"/>
          <a:ext cx="318622" cy="303270"/>
        </a:xfrm>
        <a:custGeom>
          <a:avLst/>
          <a:gdLst/>
          <a:ahLst/>
          <a:cxnLst/>
          <a:rect l="0" t="0" r="0" b="0"/>
          <a:pathLst>
            <a:path>
              <a:moveTo>
                <a:pt x="318622" y="0"/>
              </a:moveTo>
              <a:lnTo>
                <a:pt x="318622" y="206670"/>
              </a:lnTo>
              <a:lnTo>
                <a:pt x="0" y="206670"/>
              </a:lnTo>
              <a:lnTo>
                <a:pt x="0"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51590F4-3CA9-3746-8583-13652C0822EF}">
      <dsp:nvSpPr>
        <dsp:cNvPr id="0" name=""/>
        <dsp:cNvSpPr/>
      </dsp:nvSpPr>
      <dsp:spPr>
        <a:xfrm>
          <a:off x="3193859" y="4528765"/>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49EB8C-67FF-1B49-B83E-55B2D0C01ECE}">
      <dsp:nvSpPr>
        <dsp:cNvPr id="0" name=""/>
        <dsp:cNvSpPr/>
      </dsp:nvSpPr>
      <dsp:spPr>
        <a:xfrm>
          <a:off x="3193859" y="3563339"/>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763115B-E79E-1540-8355-08BCAF0E33B5}">
      <dsp:nvSpPr>
        <dsp:cNvPr id="0" name=""/>
        <dsp:cNvSpPr/>
      </dsp:nvSpPr>
      <dsp:spPr>
        <a:xfrm>
          <a:off x="3193859"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62A0674-3A3F-604D-A9B6-235C07B896A8}">
      <dsp:nvSpPr>
        <dsp:cNvPr id="0" name=""/>
        <dsp:cNvSpPr/>
      </dsp:nvSpPr>
      <dsp:spPr>
        <a:xfrm>
          <a:off x="3193859" y="1632487"/>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7FCADDD-07DF-A645-B035-66D762551DB5}">
      <dsp:nvSpPr>
        <dsp:cNvPr id="0" name=""/>
        <dsp:cNvSpPr/>
      </dsp:nvSpPr>
      <dsp:spPr>
        <a:xfrm>
          <a:off x="3239579" y="667061"/>
          <a:ext cx="1593112" cy="303270"/>
        </a:xfrm>
        <a:custGeom>
          <a:avLst/>
          <a:gdLst/>
          <a:ahLst/>
          <a:cxnLst/>
          <a:rect l="0" t="0" r="0" b="0"/>
          <a:pathLst>
            <a:path>
              <a:moveTo>
                <a:pt x="1593112" y="0"/>
              </a:moveTo>
              <a:lnTo>
                <a:pt x="1593112" y="206670"/>
              </a:lnTo>
              <a:lnTo>
                <a:pt x="0" y="206670"/>
              </a:lnTo>
              <a:lnTo>
                <a:pt x="0"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6304EE6-DDC4-2E4F-A622-F6CFBCB6BC96}">
      <dsp:nvSpPr>
        <dsp:cNvPr id="0" name=""/>
        <dsp:cNvSpPr/>
      </dsp:nvSpPr>
      <dsp:spPr>
        <a:xfrm>
          <a:off x="1919369"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A8ED18-5220-0C4C-8CF7-2D9B0418D868}">
      <dsp:nvSpPr>
        <dsp:cNvPr id="0" name=""/>
        <dsp:cNvSpPr/>
      </dsp:nvSpPr>
      <dsp:spPr>
        <a:xfrm>
          <a:off x="1327844" y="1632487"/>
          <a:ext cx="637244" cy="303270"/>
        </a:xfrm>
        <a:custGeom>
          <a:avLst/>
          <a:gdLst/>
          <a:ahLst/>
          <a:cxnLst/>
          <a:rect l="0" t="0" r="0" b="0"/>
          <a:pathLst>
            <a:path>
              <a:moveTo>
                <a:pt x="0" y="0"/>
              </a:moveTo>
              <a:lnTo>
                <a:pt x="0" y="206670"/>
              </a:lnTo>
              <a:lnTo>
                <a:pt x="637244" y="206670"/>
              </a:lnTo>
              <a:lnTo>
                <a:pt x="637244"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52AA28-00D3-3B4B-AEB3-0497F3181DBE}">
      <dsp:nvSpPr>
        <dsp:cNvPr id="0" name=""/>
        <dsp:cNvSpPr/>
      </dsp:nvSpPr>
      <dsp:spPr>
        <a:xfrm>
          <a:off x="644879" y="2597913"/>
          <a:ext cx="91440" cy="303270"/>
        </a:xfrm>
        <a:custGeom>
          <a:avLst/>
          <a:gdLst/>
          <a:ahLst/>
          <a:cxnLst/>
          <a:rect l="0" t="0" r="0" b="0"/>
          <a:pathLst>
            <a:path>
              <a:moveTo>
                <a:pt x="45720" y="0"/>
              </a:moveTo>
              <a:lnTo>
                <a:pt x="4572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D3A837-6C83-B843-B25E-450707EFB985}">
      <dsp:nvSpPr>
        <dsp:cNvPr id="0" name=""/>
        <dsp:cNvSpPr/>
      </dsp:nvSpPr>
      <dsp:spPr>
        <a:xfrm>
          <a:off x="690599" y="1632487"/>
          <a:ext cx="637244" cy="303270"/>
        </a:xfrm>
        <a:custGeom>
          <a:avLst/>
          <a:gdLst/>
          <a:ahLst/>
          <a:cxnLst/>
          <a:rect l="0" t="0" r="0" b="0"/>
          <a:pathLst>
            <a:path>
              <a:moveTo>
                <a:pt x="637244" y="0"/>
              </a:moveTo>
              <a:lnTo>
                <a:pt x="637244" y="206670"/>
              </a:lnTo>
              <a:lnTo>
                <a:pt x="0" y="206670"/>
              </a:lnTo>
              <a:lnTo>
                <a:pt x="0" y="303270"/>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40947E-D580-694D-93AC-E463753B7E9B}">
      <dsp:nvSpPr>
        <dsp:cNvPr id="0" name=""/>
        <dsp:cNvSpPr/>
      </dsp:nvSpPr>
      <dsp:spPr>
        <a:xfrm>
          <a:off x="1327844" y="667061"/>
          <a:ext cx="3504846" cy="303270"/>
        </a:xfrm>
        <a:custGeom>
          <a:avLst/>
          <a:gdLst/>
          <a:ahLst/>
          <a:cxnLst/>
          <a:rect l="0" t="0" r="0" b="0"/>
          <a:pathLst>
            <a:path>
              <a:moveTo>
                <a:pt x="3504846" y="0"/>
              </a:moveTo>
              <a:lnTo>
                <a:pt x="3504846" y="206670"/>
              </a:lnTo>
              <a:lnTo>
                <a:pt x="0" y="206670"/>
              </a:lnTo>
              <a:lnTo>
                <a:pt x="0" y="303270"/>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6A9FDC-B16D-F247-A968-17F58E7A0B31}">
      <dsp:nvSpPr>
        <dsp:cNvPr id="0" name=""/>
        <dsp:cNvSpPr/>
      </dsp:nvSpPr>
      <dsp:spPr>
        <a:xfrm>
          <a:off x="4311308" y="4906"/>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D118C71-E02A-9549-BE90-4F32408AAA9E}">
      <dsp:nvSpPr>
        <dsp:cNvPr id="0" name=""/>
        <dsp:cNvSpPr/>
      </dsp:nvSpPr>
      <dsp:spPr>
        <a:xfrm>
          <a:off x="4427171" y="114975"/>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Dynasties </a:t>
          </a:r>
          <a:endParaRPr lang="fr-FR" sz="800" kern="1200" dirty="0"/>
        </a:p>
      </dsp:txBody>
      <dsp:txXfrm>
        <a:off x="4446565" y="134369"/>
        <a:ext cx="1003976" cy="623367"/>
      </dsp:txXfrm>
    </dsp:sp>
    <dsp:sp modelId="{80BC53AC-064F-7A4A-9AF5-E6E06EE93BDC}">
      <dsp:nvSpPr>
        <dsp:cNvPr id="0" name=""/>
        <dsp:cNvSpPr/>
      </dsp:nvSpPr>
      <dsp:spPr>
        <a:xfrm>
          <a:off x="806462"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82041E-D428-9041-B475-03B3DFABCE47}">
      <dsp:nvSpPr>
        <dsp:cNvPr id="0" name=""/>
        <dsp:cNvSpPr/>
      </dsp:nvSpPr>
      <dsp:spPr>
        <a:xfrm>
          <a:off x="922325"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Omeyyades</a:t>
          </a:r>
        </a:p>
        <a:p>
          <a:pPr lvl="0" algn="ctr" defTabSz="355600">
            <a:lnSpc>
              <a:spcPct val="90000"/>
            </a:lnSpc>
            <a:spcBef>
              <a:spcPct val="0"/>
            </a:spcBef>
            <a:spcAft>
              <a:spcPct val="35000"/>
            </a:spcAft>
          </a:pPr>
          <a:r>
            <a:rPr lang="fr-FR" sz="800" kern="1200" dirty="0" smtClean="0"/>
            <a:t>(grand oncle de Mahomet)</a:t>
          </a:r>
          <a:endParaRPr lang="fr-FR" sz="800" kern="1200" dirty="0"/>
        </a:p>
      </dsp:txBody>
      <dsp:txXfrm>
        <a:off x="941719" y="1099795"/>
        <a:ext cx="1003976" cy="623367"/>
      </dsp:txXfrm>
    </dsp:sp>
    <dsp:sp modelId="{A86C67F7-120E-614F-A569-0C3A341482A9}">
      <dsp:nvSpPr>
        <dsp:cNvPr id="0" name=""/>
        <dsp:cNvSpPr/>
      </dsp:nvSpPr>
      <dsp:spPr>
        <a:xfrm>
          <a:off x="169217"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5DC136B-5749-0045-9B4F-3A274567728D}">
      <dsp:nvSpPr>
        <dsp:cNvPr id="0" name=""/>
        <dsp:cNvSpPr/>
      </dsp:nvSpPr>
      <dsp:spPr>
        <a:xfrm>
          <a:off x="285080"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Damas</a:t>
          </a:r>
          <a:endParaRPr lang="fr-FR" sz="800" kern="1200" dirty="0"/>
        </a:p>
      </dsp:txBody>
      <dsp:txXfrm>
        <a:off x="304474" y="2065221"/>
        <a:ext cx="1003976" cy="623367"/>
      </dsp:txXfrm>
    </dsp:sp>
    <dsp:sp modelId="{2AB4CF5A-BE48-B44C-884E-42310FE4D0E8}">
      <dsp:nvSpPr>
        <dsp:cNvPr id="0" name=""/>
        <dsp:cNvSpPr/>
      </dsp:nvSpPr>
      <dsp:spPr>
        <a:xfrm>
          <a:off x="169217"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591680-9247-914C-976E-D97B4FBFDF95}">
      <dsp:nvSpPr>
        <dsp:cNvPr id="0" name=""/>
        <dsp:cNvSpPr/>
      </dsp:nvSpPr>
      <dsp:spPr>
        <a:xfrm>
          <a:off x="285080"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smtClean="0"/>
            <a:t>661-750</a:t>
          </a:r>
          <a:endParaRPr lang="fr-FR" sz="800" kern="1200" dirty="0"/>
        </a:p>
      </dsp:txBody>
      <dsp:txXfrm>
        <a:off x="304474" y="3030647"/>
        <a:ext cx="1003976" cy="623367"/>
      </dsp:txXfrm>
    </dsp:sp>
    <dsp:sp modelId="{2F7BD9AA-0310-C540-9C30-7BC560CB5E45}">
      <dsp:nvSpPr>
        <dsp:cNvPr id="0" name=""/>
        <dsp:cNvSpPr/>
      </dsp:nvSpPr>
      <dsp:spPr>
        <a:xfrm>
          <a:off x="1443707"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CC4A0F-A1B5-464D-91D2-7FB2FBCF034A}">
      <dsp:nvSpPr>
        <dsp:cNvPr id="0" name=""/>
        <dsp:cNvSpPr/>
      </dsp:nvSpPr>
      <dsp:spPr>
        <a:xfrm>
          <a:off x="1559569"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Cordoue</a:t>
          </a:r>
          <a:endParaRPr lang="fr-FR" sz="800" kern="1200" dirty="0"/>
        </a:p>
      </dsp:txBody>
      <dsp:txXfrm>
        <a:off x="1578963" y="2065221"/>
        <a:ext cx="1003976" cy="623367"/>
      </dsp:txXfrm>
    </dsp:sp>
    <dsp:sp modelId="{199DBA36-F601-1549-B534-78861C176224}">
      <dsp:nvSpPr>
        <dsp:cNvPr id="0" name=""/>
        <dsp:cNvSpPr/>
      </dsp:nvSpPr>
      <dsp:spPr>
        <a:xfrm>
          <a:off x="1443707"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4DC664-2B24-5A42-B8E8-792C965484AD}">
      <dsp:nvSpPr>
        <dsp:cNvPr id="0" name=""/>
        <dsp:cNvSpPr/>
      </dsp:nvSpPr>
      <dsp:spPr>
        <a:xfrm>
          <a:off x="1559569"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smtClean="0"/>
            <a:t>Après renversement des Omeyyades de Damas</a:t>
          </a:r>
          <a:endParaRPr lang="fr-FR" sz="800" kern="1200" dirty="0"/>
        </a:p>
      </dsp:txBody>
      <dsp:txXfrm>
        <a:off x="1578963" y="3030647"/>
        <a:ext cx="1003976" cy="623367"/>
      </dsp:txXfrm>
    </dsp:sp>
    <dsp:sp modelId="{77C9C7BF-BB9D-4945-B190-06DDB0CA5C58}">
      <dsp:nvSpPr>
        <dsp:cNvPr id="0" name=""/>
        <dsp:cNvSpPr/>
      </dsp:nvSpPr>
      <dsp:spPr>
        <a:xfrm>
          <a:off x="2718196"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9E53C7F-39A2-614F-89D6-DD7E37B4237B}">
      <dsp:nvSpPr>
        <dsp:cNvPr id="0" name=""/>
        <dsp:cNvSpPr/>
      </dsp:nvSpPr>
      <dsp:spPr>
        <a:xfrm>
          <a:off x="2834059"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Abbassides</a:t>
          </a:r>
        </a:p>
        <a:p>
          <a:pPr lvl="0" algn="ctr" defTabSz="355600">
            <a:lnSpc>
              <a:spcPct val="90000"/>
            </a:lnSpc>
            <a:spcBef>
              <a:spcPct val="0"/>
            </a:spcBef>
            <a:spcAft>
              <a:spcPct val="35000"/>
            </a:spcAft>
          </a:pPr>
          <a:r>
            <a:rPr lang="fr-FR" sz="800" kern="1200" dirty="0" smtClean="0"/>
            <a:t>(oncle de Mahomet)</a:t>
          </a:r>
          <a:endParaRPr lang="fr-FR" sz="800" kern="1200" dirty="0"/>
        </a:p>
      </dsp:txBody>
      <dsp:txXfrm>
        <a:off x="2853453" y="1099795"/>
        <a:ext cx="1003976" cy="623367"/>
      </dsp:txXfrm>
    </dsp:sp>
    <dsp:sp modelId="{27477915-ECF8-FC46-B7BE-C78A90E8222A}">
      <dsp:nvSpPr>
        <dsp:cNvPr id="0" name=""/>
        <dsp:cNvSpPr/>
      </dsp:nvSpPr>
      <dsp:spPr>
        <a:xfrm>
          <a:off x="2718196"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4DD4BF-B950-B944-859C-60FA4ED7C0B1}">
      <dsp:nvSpPr>
        <dsp:cNvPr id="0" name=""/>
        <dsp:cNvSpPr/>
      </dsp:nvSpPr>
      <dsp:spPr>
        <a:xfrm>
          <a:off x="2834059"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Renversement des Omeyyades</a:t>
          </a:r>
          <a:endParaRPr lang="fr-FR" sz="800" kern="1200" dirty="0"/>
        </a:p>
      </dsp:txBody>
      <dsp:txXfrm>
        <a:off x="2853453" y="2065221"/>
        <a:ext cx="1003976" cy="623367"/>
      </dsp:txXfrm>
    </dsp:sp>
    <dsp:sp modelId="{225A041F-ADC6-1743-A725-D6C34B68FBEA}">
      <dsp:nvSpPr>
        <dsp:cNvPr id="0" name=""/>
        <dsp:cNvSpPr/>
      </dsp:nvSpPr>
      <dsp:spPr>
        <a:xfrm>
          <a:off x="2718196"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78EDA9-BF34-BE42-9926-068C5EA62EED}">
      <dsp:nvSpPr>
        <dsp:cNvPr id="0" name=""/>
        <dsp:cNvSpPr/>
      </dsp:nvSpPr>
      <dsp:spPr>
        <a:xfrm>
          <a:off x="2834059"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Bagdad</a:t>
          </a:r>
          <a:endParaRPr lang="fr-FR" sz="800" kern="1200" dirty="0"/>
        </a:p>
      </dsp:txBody>
      <dsp:txXfrm>
        <a:off x="2853453" y="3030647"/>
        <a:ext cx="1003976" cy="623367"/>
      </dsp:txXfrm>
    </dsp:sp>
    <dsp:sp modelId="{DA1374DE-AF0E-F24E-A153-7ECE20097A9F}">
      <dsp:nvSpPr>
        <dsp:cNvPr id="0" name=""/>
        <dsp:cNvSpPr/>
      </dsp:nvSpPr>
      <dsp:spPr>
        <a:xfrm>
          <a:off x="2718196" y="3866609"/>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61CDCC3-97BA-784B-B541-BF9483B1BE3B}">
      <dsp:nvSpPr>
        <dsp:cNvPr id="0" name=""/>
        <dsp:cNvSpPr/>
      </dsp:nvSpPr>
      <dsp:spPr>
        <a:xfrm>
          <a:off x="2834059" y="3976679"/>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750-1258</a:t>
          </a:r>
          <a:endParaRPr lang="fr-FR" sz="800" kern="1200" dirty="0"/>
        </a:p>
      </dsp:txBody>
      <dsp:txXfrm>
        <a:off x="2853453" y="3996073"/>
        <a:ext cx="1003976" cy="623367"/>
      </dsp:txXfrm>
    </dsp:sp>
    <dsp:sp modelId="{F8D01A42-67F9-9A40-9172-D6A667288D6B}">
      <dsp:nvSpPr>
        <dsp:cNvPr id="0" name=""/>
        <dsp:cNvSpPr/>
      </dsp:nvSpPr>
      <dsp:spPr>
        <a:xfrm>
          <a:off x="2718196" y="4832035"/>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118230-9A0F-2741-9BA0-44BF5DF46F5A}">
      <dsp:nvSpPr>
        <dsp:cNvPr id="0" name=""/>
        <dsp:cNvSpPr/>
      </dsp:nvSpPr>
      <dsp:spPr>
        <a:xfrm>
          <a:off x="2834059" y="4942105"/>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Sunnites </a:t>
          </a:r>
          <a:endParaRPr lang="fr-FR" sz="800" kern="1200" dirty="0"/>
        </a:p>
      </dsp:txBody>
      <dsp:txXfrm>
        <a:off x="2853453" y="4961499"/>
        <a:ext cx="1003976" cy="623367"/>
      </dsp:txXfrm>
    </dsp:sp>
    <dsp:sp modelId="{5EADD5DB-42C5-284E-92BD-6BCDAC59EEAC}">
      <dsp:nvSpPr>
        <dsp:cNvPr id="0" name=""/>
        <dsp:cNvSpPr/>
      </dsp:nvSpPr>
      <dsp:spPr>
        <a:xfrm>
          <a:off x="3992686"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222FBA-C2F7-BC45-A630-83F531B2D98D}">
      <dsp:nvSpPr>
        <dsp:cNvPr id="0" name=""/>
        <dsp:cNvSpPr/>
      </dsp:nvSpPr>
      <dsp:spPr>
        <a:xfrm>
          <a:off x="4108549"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Fatimides</a:t>
          </a:r>
        </a:p>
        <a:p>
          <a:pPr lvl="0" algn="ctr" defTabSz="355600">
            <a:lnSpc>
              <a:spcPct val="90000"/>
            </a:lnSpc>
            <a:spcBef>
              <a:spcPct val="0"/>
            </a:spcBef>
            <a:spcAft>
              <a:spcPct val="35000"/>
            </a:spcAft>
          </a:pPr>
          <a:r>
            <a:rPr lang="fr-FR" sz="800" kern="1200" dirty="0" smtClean="0"/>
            <a:t>(Chiites)</a:t>
          </a:r>
          <a:endParaRPr lang="fr-FR" sz="800" kern="1200" dirty="0"/>
        </a:p>
      </dsp:txBody>
      <dsp:txXfrm>
        <a:off x="4127943" y="1099795"/>
        <a:ext cx="1003976" cy="623367"/>
      </dsp:txXfrm>
    </dsp:sp>
    <dsp:sp modelId="{75A3A61E-9E02-6E4A-8154-04DCCF37D25F}">
      <dsp:nvSpPr>
        <dsp:cNvPr id="0" name=""/>
        <dsp:cNvSpPr/>
      </dsp:nvSpPr>
      <dsp:spPr>
        <a:xfrm>
          <a:off x="3992686"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FE59140-3EAB-9F4D-B0F4-4B7717536070}">
      <dsp:nvSpPr>
        <dsp:cNvPr id="0" name=""/>
        <dsp:cNvSpPr/>
      </dsp:nvSpPr>
      <dsp:spPr>
        <a:xfrm>
          <a:off x="4108549"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Le Caire</a:t>
          </a:r>
          <a:endParaRPr lang="fr-FR" sz="800" kern="1200" dirty="0"/>
        </a:p>
      </dsp:txBody>
      <dsp:txXfrm>
        <a:off x="4127943" y="2065221"/>
        <a:ext cx="1003976" cy="623367"/>
      </dsp:txXfrm>
    </dsp:sp>
    <dsp:sp modelId="{D5B29B25-7C36-2348-AE03-CBC81093B764}">
      <dsp:nvSpPr>
        <dsp:cNvPr id="0" name=""/>
        <dsp:cNvSpPr/>
      </dsp:nvSpPr>
      <dsp:spPr>
        <a:xfrm>
          <a:off x="3992686"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83E4EC-6B15-A84D-9D25-87E1903E296F}">
      <dsp:nvSpPr>
        <dsp:cNvPr id="0" name=""/>
        <dsp:cNvSpPr/>
      </dsp:nvSpPr>
      <dsp:spPr>
        <a:xfrm>
          <a:off x="4108549"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Considèrent Abbassides comme usurpateurs</a:t>
          </a:r>
          <a:endParaRPr lang="fr-FR" sz="800" kern="1200" dirty="0"/>
        </a:p>
      </dsp:txBody>
      <dsp:txXfrm>
        <a:off x="4127943" y="3030647"/>
        <a:ext cx="1003976" cy="623367"/>
      </dsp:txXfrm>
    </dsp:sp>
    <dsp:sp modelId="{6B59DA80-ADDE-6045-81C8-3565A3A4B631}">
      <dsp:nvSpPr>
        <dsp:cNvPr id="0" name=""/>
        <dsp:cNvSpPr/>
      </dsp:nvSpPr>
      <dsp:spPr>
        <a:xfrm>
          <a:off x="3992686" y="3866609"/>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740F39F-6D78-D047-9974-5080DEA4A631}">
      <dsp:nvSpPr>
        <dsp:cNvPr id="0" name=""/>
        <dsp:cNvSpPr/>
      </dsp:nvSpPr>
      <dsp:spPr>
        <a:xfrm>
          <a:off x="4108549" y="3976679"/>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909-1171</a:t>
          </a:r>
          <a:endParaRPr lang="fr-FR" sz="800" kern="1200" dirty="0"/>
        </a:p>
      </dsp:txBody>
      <dsp:txXfrm>
        <a:off x="4127943" y="3996073"/>
        <a:ext cx="1003976" cy="623367"/>
      </dsp:txXfrm>
    </dsp:sp>
    <dsp:sp modelId="{A767891A-5912-C24F-84A0-00E0199C6384}">
      <dsp:nvSpPr>
        <dsp:cNvPr id="0" name=""/>
        <dsp:cNvSpPr/>
      </dsp:nvSpPr>
      <dsp:spPr>
        <a:xfrm>
          <a:off x="5267176"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CD6021-0EDB-2046-AF17-DD9DC051858E}">
      <dsp:nvSpPr>
        <dsp:cNvPr id="0" name=""/>
        <dsp:cNvSpPr/>
      </dsp:nvSpPr>
      <dsp:spPr>
        <a:xfrm>
          <a:off x="5383038"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Seldjoukides</a:t>
          </a:r>
          <a:endParaRPr lang="fr-FR" sz="800" kern="1200" dirty="0"/>
        </a:p>
      </dsp:txBody>
      <dsp:txXfrm>
        <a:off x="5402432" y="1099795"/>
        <a:ext cx="1003976" cy="623367"/>
      </dsp:txXfrm>
    </dsp:sp>
    <dsp:sp modelId="{3CBDB97A-ABAC-C249-A29E-13505444AE8C}">
      <dsp:nvSpPr>
        <dsp:cNvPr id="0" name=""/>
        <dsp:cNvSpPr/>
      </dsp:nvSpPr>
      <dsp:spPr>
        <a:xfrm>
          <a:off x="5267176"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70B5199-3250-3B46-A032-F70FDE8AAC20}">
      <dsp:nvSpPr>
        <dsp:cNvPr id="0" name=""/>
        <dsp:cNvSpPr/>
      </dsp:nvSpPr>
      <dsp:spPr>
        <a:xfrm>
          <a:off x="5383038"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Tribu turque installée en Iran</a:t>
          </a:r>
          <a:endParaRPr lang="fr-FR" sz="800" kern="1200" dirty="0"/>
        </a:p>
      </dsp:txBody>
      <dsp:txXfrm>
        <a:off x="5402432" y="2065221"/>
        <a:ext cx="1003976" cy="623367"/>
      </dsp:txXfrm>
    </dsp:sp>
    <dsp:sp modelId="{B12D8FF0-C564-EB49-88FE-50568FBEE22F}">
      <dsp:nvSpPr>
        <dsp:cNvPr id="0" name=""/>
        <dsp:cNvSpPr/>
      </dsp:nvSpPr>
      <dsp:spPr>
        <a:xfrm>
          <a:off x="5267176"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1F79E3-4D70-7742-9A76-868F5E0F612D}">
      <dsp:nvSpPr>
        <dsp:cNvPr id="0" name=""/>
        <dsp:cNvSpPr/>
      </dsp:nvSpPr>
      <dsp:spPr>
        <a:xfrm>
          <a:off x="5383038"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Sunnites </a:t>
          </a:r>
          <a:endParaRPr lang="fr-FR" sz="800" kern="1200" dirty="0"/>
        </a:p>
      </dsp:txBody>
      <dsp:txXfrm>
        <a:off x="5402432" y="3030647"/>
        <a:ext cx="1003976" cy="623367"/>
      </dsp:txXfrm>
    </dsp:sp>
    <dsp:sp modelId="{E33B0A36-1022-5844-9840-7C11C70474EF}">
      <dsp:nvSpPr>
        <dsp:cNvPr id="0" name=""/>
        <dsp:cNvSpPr/>
      </dsp:nvSpPr>
      <dsp:spPr>
        <a:xfrm>
          <a:off x="5267176" y="3866609"/>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2A5809-A7B3-E048-B9DC-EAB0C1AAD6E4}">
      <dsp:nvSpPr>
        <dsp:cNvPr id="0" name=""/>
        <dsp:cNvSpPr/>
      </dsp:nvSpPr>
      <dsp:spPr>
        <a:xfrm>
          <a:off x="5383038" y="3976679"/>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1055-1180</a:t>
          </a:r>
          <a:endParaRPr lang="fr-FR" sz="800" kern="1200" dirty="0"/>
        </a:p>
      </dsp:txBody>
      <dsp:txXfrm>
        <a:off x="5402432" y="3996073"/>
        <a:ext cx="1003976" cy="623367"/>
      </dsp:txXfrm>
    </dsp:sp>
    <dsp:sp modelId="{9CBB0AD7-DE1A-7344-B164-89DC2A5D8B65}">
      <dsp:nvSpPr>
        <dsp:cNvPr id="0" name=""/>
        <dsp:cNvSpPr/>
      </dsp:nvSpPr>
      <dsp:spPr>
        <a:xfrm>
          <a:off x="6541665"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3AA876-11C3-2A47-9A13-26FDCB8665C6}">
      <dsp:nvSpPr>
        <dsp:cNvPr id="0" name=""/>
        <dsp:cNvSpPr/>
      </dsp:nvSpPr>
      <dsp:spPr>
        <a:xfrm>
          <a:off x="6657528"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Mamelouks</a:t>
          </a:r>
        </a:p>
        <a:p>
          <a:pPr lvl="0" algn="ctr" defTabSz="355600">
            <a:lnSpc>
              <a:spcPct val="90000"/>
            </a:lnSpc>
            <a:spcBef>
              <a:spcPct val="0"/>
            </a:spcBef>
            <a:spcAft>
              <a:spcPct val="35000"/>
            </a:spcAft>
          </a:pPr>
          <a:endParaRPr lang="fr-FR" sz="800" kern="1200" dirty="0"/>
        </a:p>
      </dsp:txBody>
      <dsp:txXfrm>
        <a:off x="6676922" y="1099795"/>
        <a:ext cx="1003976" cy="623367"/>
      </dsp:txXfrm>
    </dsp:sp>
    <dsp:sp modelId="{053A82BC-9020-EE4E-A80A-1C0959D10621}">
      <dsp:nvSpPr>
        <dsp:cNvPr id="0" name=""/>
        <dsp:cNvSpPr/>
      </dsp:nvSpPr>
      <dsp:spPr>
        <a:xfrm>
          <a:off x="6541665"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ECF215-91DF-A94E-ABB6-29DC0A04E8E6}">
      <dsp:nvSpPr>
        <dsp:cNvPr id="0" name=""/>
        <dsp:cNvSpPr/>
      </dsp:nvSpPr>
      <dsp:spPr>
        <a:xfrm>
          <a:off x="6657528"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Égypte et Syrie</a:t>
          </a:r>
        </a:p>
        <a:p>
          <a:pPr lvl="0" algn="ctr" defTabSz="355600">
            <a:lnSpc>
              <a:spcPct val="90000"/>
            </a:lnSpc>
            <a:spcBef>
              <a:spcPct val="0"/>
            </a:spcBef>
            <a:spcAft>
              <a:spcPct val="35000"/>
            </a:spcAft>
          </a:pPr>
          <a:r>
            <a:rPr lang="fr-FR" sz="800" kern="1200" dirty="0" smtClean="0"/>
            <a:t>(Sunnites)</a:t>
          </a:r>
        </a:p>
        <a:p>
          <a:pPr lvl="0" algn="ctr" defTabSz="355600">
            <a:lnSpc>
              <a:spcPct val="90000"/>
            </a:lnSpc>
            <a:spcBef>
              <a:spcPct val="0"/>
            </a:spcBef>
            <a:spcAft>
              <a:spcPct val="35000"/>
            </a:spcAft>
          </a:pPr>
          <a:r>
            <a:rPr lang="fr-FR" sz="800" kern="1200" dirty="0" smtClean="0"/>
            <a:t>Alliés des Abbassides</a:t>
          </a:r>
          <a:endParaRPr lang="fr-FR" sz="800" kern="1200" dirty="0"/>
        </a:p>
      </dsp:txBody>
      <dsp:txXfrm>
        <a:off x="6676922" y="2065221"/>
        <a:ext cx="1003976" cy="623367"/>
      </dsp:txXfrm>
    </dsp:sp>
    <dsp:sp modelId="{0B048D18-D4CA-DE48-AAAF-EEF1F3D5F695}">
      <dsp:nvSpPr>
        <dsp:cNvPr id="0" name=""/>
        <dsp:cNvSpPr/>
      </dsp:nvSpPr>
      <dsp:spPr>
        <a:xfrm>
          <a:off x="6541665"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37FECBA-625A-4C4F-B3F4-3CE8ED81EA8F}">
      <dsp:nvSpPr>
        <dsp:cNvPr id="0" name=""/>
        <dsp:cNvSpPr/>
      </dsp:nvSpPr>
      <dsp:spPr>
        <a:xfrm>
          <a:off x="6657528"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1260-1517</a:t>
          </a:r>
          <a:endParaRPr lang="fr-FR" sz="800" kern="1200" dirty="0"/>
        </a:p>
      </dsp:txBody>
      <dsp:txXfrm>
        <a:off x="6676922" y="3030647"/>
        <a:ext cx="1003976" cy="623367"/>
      </dsp:txXfrm>
    </dsp:sp>
    <dsp:sp modelId="{69964045-00CF-D64A-95EF-E043E5B0F66C}">
      <dsp:nvSpPr>
        <dsp:cNvPr id="0" name=""/>
        <dsp:cNvSpPr/>
      </dsp:nvSpPr>
      <dsp:spPr>
        <a:xfrm>
          <a:off x="7816155" y="970332"/>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FDBCB96-F62F-A94C-881D-BFD45DB05D37}">
      <dsp:nvSpPr>
        <dsp:cNvPr id="0" name=""/>
        <dsp:cNvSpPr/>
      </dsp:nvSpPr>
      <dsp:spPr>
        <a:xfrm>
          <a:off x="7932018" y="1080401"/>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Ottomans </a:t>
          </a:r>
          <a:endParaRPr lang="fr-FR" sz="800" kern="1200" dirty="0"/>
        </a:p>
      </dsp:txBody>
      <dsp:txXfrm>
        <a:off x="7951412" y="1099795"/>
        <a:ext cx="1003976" cy="623367"/>
      </dsp:txXfrm>
    </dsp:sp>
    <dsp:sp modelId="{EB90E253-BD58-AF4F-894E-0771793E3B04}">
      <dsp:nvSpPr>
        <dsp:cNvPr id="0" name=""/>
        <dsp:cNvSpPr/>
      </dsp:nvSpPr>
      <dsp:spPr>
        <a:xfrm>
          <a:off x="7816155" y="1935758"/>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E2DDB9-BBC2-B14E-AC91-CC6977ADB7AC}">
      <dsp:nvSpPr>
        <dsp:cNvPr id="0" name=""/>
        <dsp:cNvSpPr/>
      </dsp:nvSpPr>
      <dsp:spPr>
        <a:xfrm>
          <a:off x="7932018" y="2045827"/>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Issue des Seldjoukides (Sunnites)</a:t>
          </a:r>
          <a:endParaRPr lang="fr-FR" sz="800" kern="1200" dirty="0"/>
        </a:p>
      </dsp:txBody>
      <dsp:txXfrm>
        <a:off x="7951412" y="2065221"/>
        <a:ext cx="1003976" cy="623367"/>
      </dsp:txXfrm>
    </dsp:sp>
    <dsp:sp modelId="{10FB641F-87AB-474E-9CCC-E2C98059329D}">
      <dsp:nvSpPr>
        <dsp:cNvPr id="0" name=""/>
        <dsp:cNvSpPr/>
      </dsp:nvSpPr>
      <dsp:spPr>
        <a:xfrm>
          <a:off x="7816155" y="2901184"/>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125CA7B-63B0-E14D-8124-96FBCD950B01}">
      <dsp:nvSpPr>
        <dsp:cNvPr id="0" name=""/>
        <dsp:cNvSpPr/>
      </dsp:nvSpPr>
      <dsp:spPr>
        <a:xfrm>
          <a:off x="7932018" y="3011253"/>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1299-1923</a:t>
          </a:r>
          <a:endParaRPr lang="fr-FR" sz="800" kern="1200" dirty="0"/>
        </a:p>
      </dsp:txBody>
      <dsp:txXfrm>
        <a:off x="7951412" y="3030647"/>
        <a:ext cx="1003976" cy="623367"/>
      </dsp:txXfrm>
    </dsp:sp>
    <dsp:sp modelId="{57051789-3145-9146-BD63-3873A611C42C}">
      <dsp:nvSpPr>
        <dsp:cNvPr id="0" name=""/>
        <dsp:cNvSpPr/>
      </dsp:nvSpPr>
      <dsp:spPr>
        <a:xfrm>
          <a:off x="7816155" y="3866609"/>
          <a:ext cx="1042764" cy="662155"/>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983010A-C4D0-7642-AEC1-740963AD8DD2}">
      <dsp:nvSpPr>
        <dsp:cNvPr id="0" name=""/>
        <dsp:cNvSpPr/>
      </dsp:nvSpPr>
      <dsp:spPr>
        <a:xfrm>
          <a:off x="7932018" y="3976679"/>
          <a:ext cx="1042764" cy="66215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fr-FR" sz="800" kern="1200" dirty="0" smtClean="0"/>
            <a:t>Abolition sous </a:t>
          </a:r>
          <a:r>
            <a:rPr lang="fr-FR" sz="800" kern="1200" dirty="0" err="1" smtClean="0"/>
            <a:t>Ataturk</a:t>
          </a:r>
          <a:endParaRPr lang="fr-FR" sz="800" kern="1200" dirty="0"/>
        </a:p>
      </dsp:txBody>
      <dsp:txXfrm>
        <a:off x="7951412" y="3996073"/>
        <a:ext cx="1003976" cy="6233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CBDEE-BF50-5A4D-9401-EDE90139E364}">
      <dsp:nvSpPr>
        <dsp:cNvPr id="0" name=""/>
        <dsp:cNvSpPr/>
      </dsp:nvSpPr>
      <dsp:spPr>
        <a:xfrm>
          <a:off x="7493955" y="1573356"/>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019796-FE4D-C247-97FC-CE21A155FD71}">
      <dsp:nvSpPr>
        <dsp:cNvPr id="0" name=""/>
        <dsp:cNvSpPr/>
      </dsp:nvSpPr>
      <dsp:spPr>
        <a:xfrm>
          <a:off x="5078452" y="641168"/>
          <a:ext cx="2461223" cy="292829"/>
        </a:xfrm>
        <a:custGeom>
          <a:avLst/>
          <a:gdLst/>
          <a:ahLst/>
          <a:cxnLst/>
          <a:rect l="0" t="0" r="0" b="0"/>
          <a:pathLst>
            <a:path>
              <a:moveTo>
                <a:pt x="0" y="0"/>
              </a:moveTo>
              <a:lnTo>
                <a:pt x="0" y="199554"/>
              </a:lnTo>
              <a:lnTo>
                <a:pt x="2461223" y="199554"/>
              </a:lnTo>
              <a:lnTo>
                <a:pt x="2461223" y="29282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98233A-F451-3F4C-BA1C-E9678F153FB4}">
      <dsp:nvSpPr>
        <dsp:cNvPr id="0" name=""/>
        <dsp:cNvSpPr/>
      </dsp:nvSpPr>
      <dsp:spPr>
        <a:xfrm>
          <a:off x="6263344" y="2505545"/>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F4E9F9-F994-9A43-B128-5F1B7894CE3D}">
      <dsp:nvSpPr>
        <dsp:cNvPr id="0" name=""/>
        <dsp:cNvSpPr/>
      </dsp:nvSpPr>
      <dsp:spPr>
        <a:xfrm>
          <a:off x="6263344" y="1573356"/>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33753E-860C-504B-918E-F6903F4582B4}">
      <dsp:nvSpPr>
        <dsp:cNvPr id="0" name=""/>
        <dsp:cNvSpPr/>
      </dsp:nvSpPr>
      <dsp:spPr>
        <a:xfrm>
          <a:off x="5078452" y="641168"/>
          <a:ext cx="1230611" cy="292829"/>
        </a:xfrm>
        <a:custGeom>
          <a:avLst/>
          <a:gdLst/>
          <a:ahLst/>
          <a:cxnLst/>
          <a:rect l="0" t="0" r="0" b="0"/>
          <a:pathLst>
            <a:path>
              <a:moveTo>
                <a:pt x="0" y="0"/>
              </a:moveTo>
              <a:lnTo>
                <a:pt x="0" y="199554"/>
              </a:lnTo>
              <a:lnTo>
                <a:pt x="1230611" y="199554"/>
              </a:lnTo>
              <a:lnTo>
                <a:pt x="1230611" y="29282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5729C4-3C83-D740-9C2B-6B766920DF8A}">
      <dsp:nvSpPr>
        <dsp:cNvPr id="0" name=""/>
        <dsp:cNvSpPr/>
      </dsp:nvSpPr>
      <dsp:spPr>
        <a:xfrm>
          <a:off x="5032732" y="2505545"/>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C842D8B-A333-9F46-A016-9B059B525E4C}">
      <dsp:nvSpPr>
        <dsp:cNvPr id="0" name=""/>
        <dsp:cNvSpPr/>
      </dsp:nvSpPr>
      <dsp:spPr>
        <a:xfrm>
          <a:off x="5032732" y="1573356"/>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3FD69D8-09B1-3A49-B088-3C88BC27CB78}">
      <dsp:nvSpPr>
        <dsp:cNvPr id="0" name=""/>
        <dsp:cNvSpPr/>
      </dsp:nvSpPr>
      <dsp:spPr>
        <a:xfrm>
          <a:off x="5032732" y="641168"/>
          <a:ext cx="91440" cy="292829"/>
        </a:xfrm>
        <a:custGeom>
          <a:avLst/>
          <a:gdLst/>
          <a:ahLst/>
          <a:cxnLst/>
          <a:rect l="0" t="0" r="0" b="0"/>
          <a:pathLst>
            <a:path>
              <a:moveTo>
                <a:pt x="45720" y="0"/>
              </a:moveTo>
              <a:lnTo>
                <a:pt x="45720" y="29282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EC75608-5F81-FB41-93EF-C259FF77B476}">
      <dsp:nvSpPr>
        <dsp:cNvPr id="0" name=""/>
        <dsp:cNvSpPr/>
      </dsp:nvSpPr>
      <dsp:spPr>
        <a:xfrm>
          <a:off x="3802120" y="2505545"/>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F2C1F1-D77C-264D-9940-42E4D8D36A30}">
      <dsp:nvSpPr>
        <dsp:cNvPr id="0" name=""/>
        <dsp:cNvSpPr/>
      </dsp:nvSpPr>
      <dsp:spPr>
        <a:xfrm>
          <a:off x="3802120" y="1573356"/>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4EE87D-50AE-D446-9EE8-DC7F17427D94}">
      <dsp:nvSpPr>
        <dsp:cNvPr id="0" name=""/>
        <dsp:cNvSpPr/>
      </dsp:nvSpPr>
      <dsp:spPr>
        <a:xfrm>
          <a:off x="3847840" y="641168"/>
          <a:ext cx="1230611" cy="292829"/>
        </a:xfrm>
        <a:custGeom>
          <a:avLst/>
          <a:gdLst/>
          <a:ahLst/>
          <a:cxnLst/>
          <a:rect l="0" t="0" r="0" b="0"/>
          <a:pathLst>
            <a:path>
              <a:moveTo>
                <a:pt x="1230611" y="0"/>
              </a:moveTo>
              <a:lnTo>
                <a:pt x="1230611" y="199554"/>
              </a:lnTo>
              <a:lnTo>
                <a:pt x="0" y="199554"/>
              </a:lnTo>
              <a:lnTo>
                <a:pt x="0" y="29282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77279C4-C34D-584A-A2B3-F621925DA2F7}">
      <dsp:nvSpPr>
        <dsp:cNvPr id="0" name=""/>
        <dsp:cNvSpPr/>
      </dsp:nvSpPr>
      <dsp:spPr>
        <a:xfrm>
          <a:off x="2617228" y="4369921"/>
          <a:ext cx="1230611" cy="292829"/>
        </a:xfrm>
        <a:custGeom>
          <a:avLst/>
          <a:gdLst/>
          <a:ahLst/>
          <a:cxnLst/>
          <a:rect l="0" t="0" r="0" b="0"/>
          <a:pathLst>
            <a:path>
              <a:moveTo>
                <a:pt x="0" y="0"/>
              </a:moveTo>
              <a:lnTo>
                <a:pt x="0" y="199554"/>
              </a:lnTo>
              <a:lnTo>
                <a:pt x="1230611" y="199554"/>
              </a:lnTo>
              <a:lnTo>
                <a:pt x="1230611"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3F44C1-8182-6B48-8749-50325B3B7C4A}">
      <dsp:nvSpPr>
        <dsp:cNvPr id="0" name=""/>
        <dsp:cNvSpPr/>
      </dsp:nvSpPr>
      <dsp:spPr>
        <a:xfrm>
          <a:off x="2571508" y="4369921"/>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1A5F91-FDDB-B84E-BFF2-BEDB8ABECF1E}">
      <dsp:nvSpPr>
        <dsp:cNvPr id="0" name=""/>
        <dsp:cNvSpPr/>
      </dsp:nvSpPr>
      <dsp:spPr>
        <a:xfrm>
          <a:off x="1386617" y="4369921"/>
          <a:ext cx="1230611" cy="292829"/>
        </a:xfrm>
        <a:custGeom>
          <a:avLst/>
          <a:gdLst/>
          <a:ahLst/>
          <a:cxnLst/>
          <a:rect l="0" t="0" r="0" b="0"/>
          <a:pathLst>
            <a:path>
              <a:moveTo>
                <a:pt x="1230611" y="0"/>
              </a:moveTo>
              <a:lnTo>
                <a:pt x="1230611" y="199554"/>
              </a:lnTo>
              <a:lnTo>
                <a:pt x="0" y="199554"/>
              </a:lnTo>
              <a:lnTo>
                <a:pt x="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F4F9DF-B6CF-2045-B2CB-3960E23F0D3B}">
      <dsp:nvSpPr>
        <dsp:cNvPr id="0" name=""/>
        <dsp:cNvSpPr/>
      </dsp:nvSpPr>
      <dsp:spPr>
        <a:xfrm>
          <a:off x="2571508" y="3437733"/>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9D100FE-530A-BF43-9402-E3C5A5E761D9}">
      <dsp:nvSpPr>
        <dsp:cNvPr id="0" name=""/>
        <dsp:cNvSpPr/>
      </dsp:nvSpPr>
      <dsp:spPr>
        <a:xfrm>
          <a:off x="2571508" y="2505545"/>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A47DF0-925C-FA47-AEA1-F9920DB7FD2C}">
      <dsp:nvSpPr>
        <dsp:cNvPr id="0" name=""/>
        <dsp:cNvSpPr/>
      </dsp:nvSpPr>
      <dsp:spPr>
        <a:xfrm>
          <a:off x="2571508" y="1573356"/>
          <a:ext cx="91440" cy="292829"/>
        </a:xfrm>
        <a:custGeom>
          <a:avLst/>
          <a:gdLst/>
          <a:ahLst/>
          <a:cxnLst/>
          <a:rect l="0" t="0" r="0" b="0"/>
          <a:pathLst>
            <a:path>
              <a:moveTo>
                <a:pt x="45720" y="0"/>
              </a:moveTo>
              <a:lnTo>
                <a:pt x="45720" y="292829"/>
              </a:lnTo>
            </a:path>
          </a:pathLst>
        </a:custGeom>
        <a:noFill/>
        <a:ln w="12700"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EAF370E-F927-5A40-A79E-2839074FD029}">
      <dsp:nvSpPr>
        <dsp:cNvPr id="0" name=""/>
        <dsp:cNvSpPr/>
      </dsp:nvSpPr>
      <dsp:spPr>
        <a:xfrm>
          <a:off x="2617228" y="641168"/>
          <a:ext cx="2461223" cy="292829"/>
        </a:xfrm>
        <a:custGeom>
          <a:avLst/>
          <a:gdLst/>
          <a:ahLst/>
          <a:cxnLst/>
          <a:rect l="0" t="0" r="0" b="0"/>
          <a:pathLst>
            <a:path>
              <a:moveTo>
                <a:pt x="2461223" y="0"/>
              </a:moveTo>
              <a:lnTo>
                <a:pt x="2461223" y="199554"/>
              </a:lnTo>
              <a:lnTo>
                <a:pt x="0" y="199554"/>
              </a:lnTo>
              <a:lnTo>
                <a:pt x="0" y="29282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09ADEDB-F5B3-3647-87B5-858DA1DCBEC8}">
      <dsp:nvSpPr>
        <dsp:cNvPr id="0" name=""/>
        <dsp:cNvSpPr/>
      </dsp:nvSpPr>
      <dsp:spPr>
        <a:xfrm>
          <a:off x="4575020" y="1809"/>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97471A7-641C-DA4A-9CAF-712A2F2751D0}">
      <dsp:nvSpPr>
        <dsp:cNvPr id="0" name=""/>
        <dsp:cNvSpPr/>
      </dsp:nvSpPr>
      <dsp:spPr>
        <a:xfrm>
          <a:off x="4686894" y="108089"/>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titres</a:t>
          </a:r>
          <a:endParaRPr lang="fr-FR" sz="900" kern="1200" dirty="0"/>
        </a:p>
      </dsp:txBody>
      <dsp:txXfrm>
        <a:off x="4705620" y="126815"/>
        <a:ext cx="969412" cy="601906"/>
      </dsp:txXfrm>
    </dsp:sp>
    <dsp:sp modelId="{20F44167-CC7C-1744-A555-3F5CF9A4FBA7}">
      <dsp:nvSpPr>
        <dsp:cNvPr id="0" name=""/>
        <dsp:cNvSpPr/>
      </dsp:nvSpPr>
      <dsp:spPr>
        <a:xfrm>
          <a:off x="2113796" y="933997"/>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449F42-3873-364F-80B7-83267A070B14}">
      <dsp:nvSpPr>
        <dsp:cNvPr id="0" name=""/>
        <dsp:cNvSpPr/>
      </dsp:nvSpPr>
      <dsp:spPr>
        <a:xfrm>
          <a:off x="2225670" y="1040278"/>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Calife </a:t>
          </a:r>
          <a:endParaRPr lang="fr-FR" sz="900" kern="1200" dirty="0"/>
        </a:p>
      </dsp:txBody>
      <dsp:txXfrm>
        <a:off x="2244396" y="1059004"/>
        <a:ext cx="969412" cy="601906"/>
      </dsp:txXfrm>
    </dsp:sp>
    <dsp:sp modelId="{E36455D5-2E1B-0D4E-AE61-C85565D9C5F6}">
      <dsp:nvSpPr>
        <dsp:cNvPr id="0" name=""/>
        <dsp:cNvSpPr/>
      </dsp:nvSpPr>
      <dsp:spPr>
        <a:xfrm>
          <a:off x="2113796" y="1866186"/>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0F0AF32-EE95-C54F-A78A-E97C46AA410E}">
      <dsp:nvSpPr>
        <dsp:cNvPr id="0" name=""/>
        <dsp:cNvSpPr/>
      </dsp:nvSpPr>
      <dsp:spPr>
        <a:xfrm>
          <a:off x="2225670" y="1972466"/>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 successeur » de Mahomet</a:t>
          </a:r>
          <a:endParaRPr lang="fr-FR" sz="900" kern="1200" dirty="0"/>
        </a:p>
      </dsp:txBody>
      <dsp:txXfrm>
        <a:off x="2244396" y="1991192"/>
        <a:ext cx="969412" cy="601906"/>
      </dsp:txXfrm>
    </dsp:sp>
    <dsp:sp modelId="{D3EB4570-AD18-FD49-897F-AFD4F6F661F4}">
      <dsp:nvSpPr>
        <dsp:cNvPr id="0" name=""/>
        <dsp:cNvSpPr/>
      </dsp:nvSpPr>
      <dsp:spPr>
        <a:xfrm>
          <a:off x="2113796" y="2798374"/>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448D5DF-FC86-B547-A2E0-640CD2848A29}">
      <dsp:nvSpPr>
        <dsp:cNvPr id="0" name=""/>
        <dsp:cNvSpPr/>
      </dsp:nvSpPr>
      <dsp:spPr>
        <a:xfrm>
          <a:off x="2225670" y="2904654"/>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Pouvoir temporel et spirituel</a:t>
          </a:r>
          <a:endParaRPr lang="fr-FR" sz="900" kern="1200" dirty="0"/>
        </a:p>
      </dsp:txBody>
      <dsp:txXfrm>
        <a:off x="2244396" y="2923380"/>
        <a:ext cx="969412" cy="601906"/>
      </dsp:txXfrm>
    </dsp:sp>
    <dsp:sp modelId="{44444857-387D-6840-BF3B-5C4858B353E8}">
      <dsp:nvSpPr>
        <dsp:cNvPr id="0" name=""/>
        <dsp:cNvSpPr/>
      </dsp:nvSpPr>
      <dsp:spPr>
        <a:xfrm>
          <a:off x="2113796" y="3730563"/>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E704F1-88D7-C84A-8AF2-3B48E15E6C5C}">
      <dsp:nvSpPr>
        <dsp:cNvPr id="0" name=""/>
        <dsp:cNvSpPr/>
      </dsp:nvSpPr>
      <dsp:spPr>
        <a:xfrm>
          <a:off x="2225670" y="3836843"/>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califat</a:t>
          </a:r>
          <a:endParaRPr lang="fr-FR" sz="900" kern="1200" dirty="0"/>
        </a:p>
      </dsp:txBody>
      <dsp:txXfrm>
        <a:off x="2244396" y="3855569"/>
        <a:ext cx="969412" cy="601906"/>
      </dsp:txXfrm>
    </dsp:sp>
    <dsp:sp modelId="{611008B1-4129-A440-A15A-AF3393C7BFA3}">
      <dsp:nvSpPr>
        <dsp:cNvPr id="0" name=""/>
        <dsp:cNvSpPr/>
      </dsp:nvSpPr>
      <dsp:spPr>
        <a:xfrm>
          <a:off x="883185" y="4662751"/>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22A1774-9811-C649-8EC0-651BD43519EA}">
      <dsp:nvSpPr>
        <dsp:cNvPr id="0" name=""/>
        <dsp:cNvSpPr/>
      </dsp:nvSpPr>
      <dsp:spPr>
        <a:xfrm>
          <a:off x="995058" y="4769031"/>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Orient (Damas, Bagdad)</a:t>
          </a:r>
          <a:endParaRPr lang="fr-FR" sz="900" kern="1200" dirty="0"/>
        </a:p>
      </dsp:txBody>
      <dsp:txXfrm>
        <a:off x="1013784" y="4787757"/>
        <a:ext cx="969412" cy="601906"/>
      </dsp:txXfrm>
    </dsp:sp>
    <dsp:sp modelId="{C94A9323-F3CD-C949-94C7-3065246A5329}">
      <dsp:nvSpPr>
        <dsp:cNvPr id="0" name=""/>
        <dsp:cNvSpPr/>
      </dsp:nvSpPr>
      <dsp:spPr>
        <a:xfrm>
          <a:off x="2113796" y="4662751"/>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68C85E-4FC4-D34F-973A-BBB32CEAB315}">
      <dsp:nvSpPr>
        <dsp:cNvPr id="0" name=""/>
        <dsp:cNvSpPr/>
      </dsp:nvSpPr>
      <dsp:spPr>
        <a:xfrm>
          <a:off x="2225670" y="4769031"/>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Égypte</a:t>
          </a:r>
          <a:endParaRPr lang="fr-FR" sz="900" kern="1200" dirty="0"/>
        </a:p>
      </dsp:txBody>
      <dsp:txXfrm>
        <a:off x="2244396" y="4787757"/>
        <a:ext cx="969412" cy="601906"/>
      </dsp:txXfrm>
    </dsp:sp>
    <dsp:sp modelId="{7EC85BBC-0544-594B-BEE0-B2F839BDBFBF}">
      <dsp:nvSpPr>
        <dsp:cNvPr id="0" name=""/>
        <dsp:cNvSpPr/>
      </dsp:nvSpPr>
      <dsp:spPr>
        <a:xfrm>
          <a:off x="3344408" y="4662751"/>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D584480-35DB-2A46-A2B5-D2781CF60188}">
      <dsp:nvSpPr>
        <dsp:cNvPr id="0" name=""/>
        <dsp:cNvSpPr/>
      </dsp:nvSpPr>
      <dsp:spPr>
        <a:xfrm>
          <a:off x="3456282" y="4769031"/>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Cordoue</a:t>
          </a:r>
          <a:endParaRPr lang="fr-FR" sz="900" kern="1200" dirty="0"/>
        </a:p>
      </dsp:txBody>
      <dsp:txXfrm>
        <a:off x="3475008" y="4787757"/>
        <a:ext cx="969412" cy="601906"/>
      </dsp:txXfrm>
    </dsp:sp>
    <dsp:sp modelId="{2728738F-B09C-764D-8461-6DA10764DFFB}">
      <dsp:nvSpPr>
        <dsp:cNvPr id="0" name=""/>
        <dsp:cNvSpPr/>
      </dsp:nvSpPr>
      <dsp:spPr>
        <a:xfrm>
          <a:off x="3344408" y="933997"/>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7DCE425-1286-C940-8555-9A803FD8DBC1}">
      <dsp:nvSpPr>
        <dsp:cNvPr id="0" name=""/>
        <dsp:cNvSpPr/>
      </dsp:nvSpPr>
      <dsp:spPr>
        <a:xfrm>
          <a:off x="3456282" y="1040278"/>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Sultan</a:t>
          </a:r>
          <a:endParaRPr lang="fr-FR" sz="900" kern="1200" dirty="0"/>
        </a:p>
      </dsp:txBody>
      <dsp:txXfrm>
        <a:off x="3475008" y="1059004"/>
        <a:ext cx="969412" cy="601906"/>
      </dsp:txXfrm>
    </dsp:sp>
    <dsp:sp modelId="{81C19E1E-A11A-E047-9FC4-A2B16F23146B}">
      <dsp:nvSpPr>
        <dsp:cNvPr id="0" name=""/>
        <dsp:cNvSpPr/>
      </dsp:nvSpPr>
      <dsp:spPr>
        <a:xfrm>
          <a:off x="3344408" y="1866186"/>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792D43-05B0-E44D-B1B4-8E4F810EF288}">
      <dsp:nvSpPr>
        <dsp:cNvPr id="0" name=""/>
        <dsp:cNvSpPr/>
      </dsp:nvSpPr>
      <dsp:spPr>
        <a:xfrm>
          <a:off x="3456282" y="1972466"/>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Roi musulman</a:t>
          </a:r>
          <a:endParaRPr lang="fr-FR" sz="900" kern="1200" dirty="0"/>
        </a:p>
      </dsp:txBody>
      <dsp:txXfrm>
        <a:off x="3475008" y="1991192"/>
        <a:ext cx="969412" cy="601906"/>
      </dsp:txXfrm>
    </dsp:sp>
    <dsp:sp modelId="{863AABCD-6CBC-C748-8733-9871E2F07708}">
      <dsp:nvSpPr>
        <dsp:cNvPr id="0" name=""/>
        <dsp:cNvSpPr/>
      </dsp:nvSpPr>
      <dsp:spPr>
        <a:xfrm>
          <a:off x="3344408" y="2798374"/>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166F3C-B948-384B-AC9B-5F571B1AE851}">
      <dsp:nvSpPr>
        <dsp:cNvPr id="0" name=""/>
        <dsp:cNvSpPr/>
      </dsp:nvSpPr>
      <dsp:spPr>
        <a:xfrm>
          <a:off x="3456282" y="2904654"/>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sultanat</a:t>
          </a:r>
          <a:endParaRPr lang="fr-FR" sz="900" kern="1200" dirty="0"/>
        </a:p>
      </dsp:txBody>
      <dsp:txXfrm>
        <a:off x="3475008" y="2923380"/>
        <a:ext cx="969412" cy="601906"/>
      </dsp:txXfrm>
    </dsp:sp>
    <dsp:sp modelId="{61ABC0D4-5301-DB49-AE6B-573DDB47B6F2}">
      <dsp:nvSpPr>
        <dsp:cNvPr id="0" name=""/>
        <dsp:cNvSpPr/>
      </dsp:nvSpPr>
      <dsp:spPr>
        <a:xfrm>
          <a:off x="4575020" y="933997"/>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BC580D-CD4B-354B-9E92-18009F77948A}">
      <dsp:nvSpPr>
        <dsp:cNvPr id="0" name=""/>
        <dsp:cNvSpPr/>
      </dsp:nvSpPr>
      <dsp:spPr>
        <a:xfrm>
          <a:off x="4686894" y="1040278"/>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Émir</a:t>
          </a:r>
          <a:endParaRPr lang="fr-FR" sz="900" kern="1200" dirty="0"/>
        </a:p>
      </dsp:txBody>
      <dsp:txXfrm>
        <a:off x="4705620" y="1059004"/>
        <a:ext cx="969412" cy="601906"/>
      </dsp:txXfrm>
    </dsp:sp>
    <dsp:sp modelId="{5E2101FF-8EDD-3747-A45E-8642AF2315A6}">
      <dsp:nvSpPr>
        <dsp:cNvPr id="0" name=""/>
        <dsp:cNvSpPr/>
      </dsp:nvSpPr>
      <dsp:spPr>
        <a:xfrm>
          <a:off x="4575020" y="1866186"/>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3C817D7-A701-B344-9CA3-9D2985B3D485}">
      <dsp:nvSpPr>
        <dsp:cNvPr id="0" name=""/>
        <dsp:cNvSpPr/>
      </dsp:nvSpPr>
      <dsp:spPr>
        <a:xfrm>
          <a:off x="4686894" y="1972466"/>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Gouverneur, prince</a:t>
          </a:r>
          <a:endParaRPr lang="fr-FR" sz="900" kern="1200" dirty="0"/>
        </a:p>
      </dsp:txBody>
      <dsp:txXfrm>
        <a:off x="4705620" y="1991192"/>
        <a:ext cx="969412" cy="601906"/>
      </dsp:txXfrm>
    </dsp:sp>
    <dsp:sp modelId="{21D643E9-1B1C-324F-B3DE-4C4BEF0D0956}">
      <dsp:nvSpPr>
        <dsp:cNvPr id="0" name=""/>
        <dsp:cNvSpPr/>
      </dsp:nvSpPr>
      <dsp:spPr>
        <a:xfrm>
          <a:off x="4575020" y="2798374"/>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B3D476E-399F-954A-957D-3EAC1B694344}">
      <dsp:nvSpPr>
        <dsp:cNvPr id="0" name=""/>
        <dsp:cNvSpPr/>
      </dsp:nvSpPr>
      <dsp:spPr>
        <a:xfrm>
          <a:off x="4686894" y="2904654"/>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Émirat </a:t>
          </a:r>
          <a:endParaRPr lang="fr-FR" sz="900" kern="1200" dirty="0"/>
        </a:p>
      </dsp:txBody>
      <dsp:txXfrm>
        <a:off x="4705620" y="2923380"/>
        <a:ext cx="969412" cy="601906"/>
      </dsp:txXfrm>
    </dsp:sp>
    <dsp:sp modelId="{CE8B4FF7-AFC0-DA48-925C-2A6DB419B37C}">
      <dsp:nvSpPr>
        <dsp:cNvPr id="0" name=""/>
        <dsp:cNvSpPr/>
      </dsp:nvSpPr>
      <dsp:spPr>
        <a:xfrm>
          <a:off x="5805632" y="933997"/>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9EBAE18-0E55-824A-80ED-7AA4EB592448}">
      <dsp:nvSpPr>
        <dsp:cNvPr id="0" name=""/>
        <dsp:cNvSpPr/>
      </dsp:nvSpPr>
      <dsp:spPr>
        <a:xfrm>
          <a:off x="5917505" y="1040278"/>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Bey</a:t>
          </a:r>
          <a:endParaRPr lang="fr-FR" sz="900" kern="1200" dirty="0"/>
        </a:p>
      </dsp:txBody>
      <dsp:txXfrm>
        <a:off x="5936231" y="1059004"/>
        <a:ext cx="969412" cy="601906"/>
      </dsp:txXfrm>
    </dsp:sp>
    <dsp:sp modelId="{7626F876-5B56-A946-ADAA-FC42E92F4C8E}">
      <dsp:nvSpPr>
        <dsp:cNvPr id="0" name=""/>
        <dsp:cNvSpPr/>
      </dsp:nvSpPr>
      <dsp:spPr>
        <a:xfrm>
          <a:off x="5805632" y="1866186"/>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7D2FA5-72B4-BD43-B80A-4DB8966EDBD1}">
      <dsp:nvSpPr>
        <dsp:cNvPr id="0" name=""/>
        <dsp:cNvSpPr/>
      </dsp:nvSpPr>
      <dsp:spPr>
        <a:xfrm>
          <a:off x="5917505" y="1972466"/>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Chef de clan</a:t>
          </a:r>
          <a:endParaRPr lang="fr-FR" sz="900" kern="1200" dirty="0"/>
        </a:p>
      </dsp:txBody>
      <dsp:txXfrm>
        <a:off x="5936231" y="1991192"/>
        <a:ext cx="969412" cy="601906"/>
      </dsp:txXfrm>
    </dsp:sp>
    <dsp:sp modelId="{FD1EE872-21CE-CA43-A82A-3DE4BAEC2ACF}">
      <dsp:nvSpPr>
        <dsp:cNvPr id="0" name=""/>
        <dsp:cNvSpPr/>
      </dsp:nvSpPr>
      <dsp:spPr>
        <a:xfrm>
          <a:off x="5805632" y="2798374"/>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AEDF460-D7DD-BE4E-AC62-95D8E557B62F}">
      <dsp:nvSpPr>
        <dsp:cNvPr id="0" name=""/>
        <dsp:cNvSpPr/>
      </dsp:nvSpPr>
      <dsp:spPr>
        <a:xfrm>
          <a:off x="5917505" y="2904654"/>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Beylicat </a:t>
          </a:r>
          <a:endParaRPr lang="fr-FR" sz="900" kern="1200" dirty="0"/>
        </a:p>
      </dsp:txBody>
      <dsp:txXfrm>
        <a:off x="5936231" y="2923380"/>
        <a:ext cx="969412" cy="601906"/>
      </dsp:txXfrm>
    </dsp:sp>
    <dsp:sp modelId="{C19374D3-A31F-DC42-87DD-8709CF69572E}">
      <dsp:nvSpPr>
        <dsp:cNvPr id="0" name=""/>
        <dsp:cNvSpPr/>
      </dsp:nvSpPr>
      <dsp:spPr>
        <a:xfrm>
          <a:off x="7036243" y="933997"/>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4F0825E-C22A-FC42-B73B-12D93729FCCA}">
      <dsp:nvSpPr>
        <dsp:cNvPr id="0" name=""/>
        <dsp:cNvSpPr/>
      </dsp:nvSpPr>
      <dsp:spPr>
        <a:xfrm>
          <a:off x="7148117" y="1040278"/>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Amir </a:t>
          </a:r>
          <a:endParaRPr lang="fr-FR" sz="900" kern="1200" dirty="0"/>
        </a:p>
      </dsp:txBody>
      <dsp:txXfrm>
        <a:off x="7166843" y="1059004"/>
        <a:ext cx="969412" cy="601906"/>
      </dsp:txXfrm>
    </dsp:sp>
    <dsp:sp modelId="{2C5F876D-7D61-E34D-96A6-DC9DA283A6E3}">
      <dsp:nvSpPr>
        <dsp:cNvPr id="0" name=""/>
        <dsp:cNvSpPr/>
      </dsp:nvSpPr>
      <dsp:spPr>
        <a:xfrm>
          <a:off x="7036243" y="1866186"/>
          <a:ext cx="1006864" cy="639358"/>
        </a:xfrm>
        <a:prstGeom prst="roundRect">
          <a:avLst>
            <a:gd name="adj" fmla="val 10000"/>
          </a:avLst>
        </a:prstGeom>
        <a:gradFill rotWithShape="0">
          <a:gsLst>
            <a:gs pos="0">
              <a:schemeClr val="accent1">
                <a:hueOff val="0"/>
                <a:satOff val="0"/>
                <a:lumOff val="0"/>
                <a:alphaOff val="0"/>
                <a:shade val="30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4400000" scaled="1"/>
        </a:gradFill>
        <a:ln>
          <a:noFill/>
        </a:ln>
        <a:effectLst>
          <a:outerShdw blurRad="88900" dist="63500" dir="3000000" algn="br"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5B47D3-F820-E242-8155-EF36FC775452}">
      <dsp:nvSpPr>
        <dsp:cNvPr id="0" name=""/>
        <dsp:cNvSpPr/>
      </dsp:nvSpPr>
      <dsp:spPr>
        <a:xfrm>
          <a:off x="7148117" y="1972466"/>
          <a:ext cx="1006864" cy="6393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fr-FR" sz="900" kern="1200" dirty="0" smtClean="0"/>
            <a:t>Général </a:t>
          </a:r>
          <a:endParaRPr lang="fr-FR" sz="900" kern="1200" dirty="0"/>
        </a:p>
      </dsp:txBody>
      <dsp:txXfrm>
        <a:off x="7166843" y="1991192"/>
        <a:ext cx="969412" cy="6019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77E7F-8163-014F-89A7-1174807CC884}" type="datetimeFigureOut">
              <a:rPr lang="fr-FR" smtClean="0"/>
              <a:t>2013-10-14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E28A01-07C4-264F-AD2A-38B2F13CDFEE}" type="slidenum">
              <a:rPr lang="fr-FR" smtClean="0"/>
              <a:t>‹#›</a:t>
            </a:fld>
            <a:endParaRPr lang="fr-FR"/>
          </a:p>
        </p:txBody>
      </p:sp>
    </p:spTree>
    <p:extLst>
      <p:ext uri="{BB962C8B-B14F-4D97-AF65-F5344CB8AC3E}">
        <p14:creationId xmlns:p14="http://schemas.microsoft.com/office/powerpoint/2010/main" val="9183915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Empire ottoman au </a:t>
            </a:r>
            <a:r>
              <a:rPr lang="fr-FR" smtClean="0"/>
              <a:t>16</a:t>
            </a:r>
            <a:r>
              <a:rPr lang="fr-FR" baseline="30000" smtClean="0"/>
              <a:t>e</a:t>
            </a:r>
            <a:r>
              <a:rPr lang="fr-FR" smtClean="0"/>
              <a:t> 17</a:t>
            </a:r>
            <a:r>
              <a:rPr lang="fr-FR" baseline="30000" smtClean="0"/>
              <a:t>e</a:t>
            </a:r>
            <a:r>
              <a:rPr lang="fr-FR" smtClean="0"/>
              <a:t> siècles</a:t>
            </a:r>
            <a:endParaRPr lang="fr-FR"/>
          </a:p>
        </p:txBody>
      </p:sp>
      <p:sp>
        <p:nvSpPr>
          <p:cNvPr id="4" name="Espace réservé du numéro de diapositive 3"/>
          <p:cNvSpPr>
            <a:spLocks noGrp="1"/>
          </p:cNvSpPr>
          <p:nvPr>
            <p:ph type="sldNum" sz="quarter" idx="10"/>
          </p:nvPr>
        </p:nvSpPr>
        <p:spPr/>
        <p:txBody>
          <a:bodyPr/>
          <a:lstStyle/>
          <a:p>
            <a:fld id="{1BE28A01-07C4-264F-AD2A-38B2F13CDFEE}" type="slidenum">
              <a:rPr lang="fr-FR" smtClean="0"/>
              <a:t>28</a:t>
            </a:fld>
            <a:endParaRPr lang="fr-FR"/>
          </a:p>
        </p:txBody>
      </p:sp>
    </p:spTree>
    <p:extLst>
      <p:ext uri="{BB962C8B-B14F-4D97-AF65-F5344CB8AC3E}">
        <p14:creationId xmlns:p14="http://schemas.microsoft.com/office/powerpoint/2010/main" val="2215010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1CE4FB7A-E53E-AC44-830C-EFEC049A0402}" type="datetimeFigureOut">
              <a:rPr lang="fr-FR" smtClean="0"/>
              <a:t>2013-10-14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fr-CA" smtClean="0"/>
              <a:t>Cliquez et modifiez le titre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u-dessus de légende">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2013-10-14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images au-dessus de légende">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1CE4FB7A-E53E-AC44-830C-EFEC049A0402}" type="datetimeFigureOut">
              <a:rPr lang="fr-FR" smtClean="0"/>
              <a:t>2013-10-14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fr-CA" smtClean="0"/>
              <a:t>Cliquez et modifiez le titre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2013-10-14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2013-10-14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1CE4FB7A-E53E-AC44-830C-EFEC049A0402}" type="datetimeFigureOut">
              <a:rPr lang="fr-FR" smtClean="0"/>
              <a:t>2013-10-14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e de titre avec imag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fr-CA" smtClean="0"/>
              <a:t>Cliquez et modifiez le titre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Faire glisser l'image vers l'espace réservé ou cliquer sur l'icône pour l'ajouter</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fr-CA" smtClean="0"/>
              <a:t>Cliquez et modifiez le titre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1CE4FB7A-E53E-AC44-830C-EFEC049A0402}" type="datetimeFigureOut">
              <a:rPr lang="fr-FR" smtClean="0"/>
              <a:t>2013-10-14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1CE4FB7A-E53E-AC44-830C-EFEC049A0402}" type="datetimeFigureOut">
              <a:rPr lang="fr-FR" smtClean="0"/>
              <a:t>2013-10-14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1CE4FB7A-E53E-AC44-830C-EFEC049A0402}" type="datetimeFigureOut">
              <a:rPr lang="fr-FR" smtClean="0"/>
              <a:t>2013-10-14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4FB7A-E53E-AC44-830C-EFEC049A0402}" type="datetimeFigureOut">
              <a:rPr lang="fr-FR" smtClean="0"/>
              <a:t>2013-10-14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fr-CA" smtClean="0"/>
              <a:t>Cliquez et modifiez le titre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1CE4FB7A-E53E-AC44-830C-EFEC049A0402}" type="datetimeFigureOut">
              <a:rPr lang="fr-FR" smtClean="0"/>
              <a:t>2013-10-14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9D22DB-43E7-FF40-92C7-F2EA37CD9AF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1CE4FB7A-E53E-AC44-830C-EFEC049A0402}" type="datetimeFigureOut">
              <a:rPr lang="fr-FR" smtClean="0"/>
              <a:t>2013-10-14</a:t>
            </a:fld>
            <a:endParaRPr lang="fr-FR"/>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fr-FR"/>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C59D22DB-43E7-FF40-92C7-F2EA37CD9AF6}" type="slidenum">
              <a:rPr lang="fr-FR" smtClean="0"/>
              <a:t>‹#›</a:t>
            </a:fld>
            <a:endParaRPr lang="fr-FR"/>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21042312">
            <a:off x="972350" y="2340562"/>
            <a:ext cx="7551601" cy="2237608"/>
          </a:xfrm>
        </p:spPr>
        <p:txBody>
          <a:bodyPr/>
          <a:lstStyle/>
          <a:p>
            <a:r>
              <a:rPr lang="fr-FR" dirty="0"/>
              <a:t>Grandes civilisations dans l’histoire: </a:t>
            </a:r>
            <a:r>
              <a:rPr lang="fr-FR" dirty="0" smtClean="0"/>
              <a:t>la péninsule arabique</a:t>
            </a:r>
            <a:endParaRPr lang="fr-FR" dirty="0"/>
          </a:p>
        </p:txBody>
      </p:sp>
      <p:sp>
        <p:nvSpPr>
          <p:cNvPr id="3" name="Sous-titre 2"/>
          <p:cNvSpPr>
            <a:spLocks noGrp="1"/>
          </p:cNvSpPr>
          <p:nvPr>
            <p:ph type="subTitle" idx="1"/>
          </p:nvPr>
        </p:nvSpPr>
        <p:spPr/>
        <p:txBody>
          <a:bodyPr/>
          <a:lstStyle/>
          <a:p>
            <a:r>
              <a:rPr lang="fr-FR" dirty="0"/>
              <a:t>Luc Guay, </a:t>
            </a:r>
            <a:r>
              <a:rPr lang="fr-FR" dirty="0" err="1"/>
              <a:t>Ph.D</a:t>
            </a:r>
            <a:r>
              <a:rPr lang="fr-FR" dirty="0"/>
              <a:t>, didactique de l’histoire</a:t>
            </a:r>
          </a:p>
          <a:p>
            <a:r>
              <a:rPr lang="fr-FR" dirty="0"/>
              <a:t>UTA, automne 2013</a:t>
            </a:r>
          </a:p>
          <a:p>
            <a:endParaRPr lang="fr-FR" dirty="0"/>
          </a:p>
        </p:txBody>
      </p:sp>
    </p:spTree>
    <p:extLst>
      <p:ext uri="{BB962C8B-B14F-4D97-AF65-F5344CB8AC3E}">
        <p14:creationId xmlns:p14="http://schemas.microsoft.com/office/powerpoint/2010/main" val="307254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6474"/>
            <a:ext cx="1957917" cy="6851525"/>
          </a:xfrm>
        </p:spPr>
        <p:txBody>
          <a:bodyPr/>
          <a:lstStyle/>
          <a:p>
            <a:r>
              <a:rPr lang="fr-FR" dirty="0" smtClean="0"/>
              <a:t>Abu-</a:t>
            </a:r>
            <a:r>
              <a:rPr lang="fr-FR" dirty="0" err="1" smtClean="0"/>
              <a:t>Nowas</a:t>
            </a:r>
            <a:r>
              <a:rPr lang="fr-FR" dirty="0" smtClean="0"/>
              <a:t>,</a:t>
            </a:r>
          </a:p>
          <a:p>
            <a:r>
              <a:rPr lang="fr-FR" dirty="0" smtClean="0"/>
              <a:t>8</a:t>
            </a:r>
            <a:r>
              <a:rPr lang="fr-FR" baseline="30000" dirty="0" smtClean="0"/>
              <a:t>e</a:t>
            </a:r>
            <a:r>
              <a:rPr lang="fr-FR" dirty="0" smtClean="0"/>
              <a:t> s.</a:t>
            </a:r>
          </a:p>
          <a:p>
            <a:r>
              <a:rPr lang="fr-FR" dirty="0" smtClean="0"/>
              <a:t>Poète satirique</a:t>
            </a:r>
          </a:p>
          <a:p>
            <a:r>
              <a:rPr lang="fr-FR" dirty="0" smtClean="0"/>
              <a:t>Bagdad</a:t>
            </a:r>
          </a:p>
          <a:p>
            <a:endParaRPr lang="fr-FR" dirty="0"/>
          </a:p>
        </p:txBody>
      </p:sp>
      <p:pic>
        <p:nvPicPr>
          <p:cNvPr id="6" name="Espace réservé du contenu 3" descr="arabe1.gif"/>
          <p:cNvPicPr>
            <a:picLocks noChangeAspect="1"/>
          </p:cNvPicPr>
          <p:nvPr/>
        </p:nvPicPr>
        <p:blipFill>
          <a:blip r:embed="rId2" cstate="email">
            <a:extLst>
              <a:ext uri="{28A0092B-C50C-407E-A947-70E740481C1C}">
                <a14:useLocalDpi xmlns:a14="http://schemas.microsoft.com/office/drawing/2010/main"/>
              </a:ext>
            </a:extLst>
          </a:blip>
          <a:srcRect l="-29816" r="-29816"/>
          <a:stretch>
            <a:fillRect/>
          </a:stretch>
        </p:blipFill>
        <p:spPr>
          <a:xfrm>
            <a:off x="1714500" y="0"/>
            <a:ext cx="9144000" cy="6858000"/>
          </a:xfrm>
          <a:prstGeom prst="rect">
            <a:avLst/>
          </a:prstGeom>
        </p:spPr>
      </p:pic>
    </p:spTree>
    <p:extLst>
      <p:ext uri="{BB962C8B-B14F-4D97-AF65-F5344CB8AC3E}">
        <p14:creationId xmlns:p14="http://schemas.microsoft.com/office/powerpoint/2010/main" val="399719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2800" dirty="0" smtClean="0">
                <a:solidFill>
                  <a:srgbClr val="0000FF"/>
                </a:solidFill>
              </a:rPr>
              <a:t>Poète perse, Omar </a:t>
            </a:r>
            <a:r>
              <a:rPr lang="fr-FR" sz="2800" dirty="0" err="1" smtClean="0">
                <a:solidFill>
                  <a:srgbClr val="0000FF"/>
                </a:solidFill>
              </a:rPr>
              <a:t>Khayyam</a:t>
            </a:r>
            <a:r>
              <a:rPr lang="fr-FR" sz="2800" dirty="0" smtClean="0">
                <a:solidFill>
                  <a:srgbClr val="0000FF"/>
                </a:solidFill>
              </a:rPr>
              <a:t>, vers 1123</a:t>
            </a:r>
            <a:endParaRPr lang="fr-FR" sz="2800" dirty="0">
              <a:solidFill>
                <a:srgbClr val="0000FF"/>
              </a:solidFill>
            </a:endParaRPr>
          </a:p>
        </p:txBody>
      </p:sp>
      <p:sp>
        <p:nvSpPr>
          <p:cNvPr id="3" name="Espace réservé du contenu 2"/>
          <p:cNvSpPr>
            <a:spLocks noGrp="1"/>
          </p:cNvSpPr>
          <p:nvPr>
            <p:ph idx="1"/>
          </p:nvPr>
        </p:nvSpPr>
        <p:spPr>
          <a:xfrm>
            <a:off x="0" y="1153583"/>
            <a:ext cx="9144000" cy="5704417"/>
          </a:xfrm>
        </p:spPr>
        <p:txBody>
          <a:bodyPr>
            <a:normAutofit fontScale="62500" lnSpcReduction="20000"/>
          </a:bodyPr>
          <a:lstStyle/>
          <a:p>
            <a:r>
              <a:rPr lang="fr-FR" dirty="0" smtClean="0"/>
              <a:t>Les humains = des marionnettes!</a:t>
            </a:r>
          </a:p>
          <a:p>
            <a:pPr marL="0" indent="0">
              <a:buNone/>
            </a:pPr>
            <a:r>
              <a:rPr lang="fr-FR" dirty="0" smtClean="0"/>
              <a:t>« Je suis un peu d’argile; or l’artiste divin</a:t>
            </a:r>
          </a:p>
          <a:p>
            <a:pPr marL="0" indent="0">
              <a:buNone/>
            </a:pPr>
            <a:r>
              <a:rPr lang="fr-FR" dirty="0" smtClean="0"/>
              <a:t>En me créant, savait ce que ferait ma main.</a:t>
            </a:r>
          </a:p>
          <a:p>
            <a:pPr marL="0" indent="0">
              <a:buNone/>
            </a:pPr>
            <a:r>
              <a:rPr lang="fr-FR" dirty="0" smtClean="0"/>
              <a:t>Ainsi pas un péché n’est commis sans ses ordres.</a:t>
            </a:r>
          </a:p>
          <a:p>
            <a:pPr marL="0" indent="0">
              <a:buNone/>
            </a:pPr>
            <a:r>
              <a:rPr lang="fr-FR" dirty="0" smtClean="0"/>
              <a:t>Mais alors pourquoi donc cet enfer  à la fin?</a:t>
            </a:r>
          </a:p>
          <a:p>
            <a:pPr marL="0" indent="0">
              <a:buNone/>
            </a:pPr>
            <a:r>
              <a:rPr lang="fr-FR" dirty="0" smtClean="0"/>
              <a:t>Nous amusons le Ciel, pauvres marionnettes!</a:t>
            </a:r>
          </a:p>
          <a:p>
            <a:pPr marL="0" indent="0">
              <a:buNone/>
            </a:pPr>
            <a:r>
              <a:rPr lang="fr-FR" dirty="0" smtClean="0"/>
              <a:t>Sans nulle métaphore, oh! Les choses sont nettes!</a:t>
            </a:r>
          </a:p>
          <a:p>
            <a:pPr marL="0" indent="0">
              <a:buNone/>
            </a:pPr>
            <a:r>
              <a:rPr lang="fr-FR" dirty="0" smtClean="0"/>
              <a:t>Un  à un nous rentrons au coffre du néant,</a:t>
            </a:r>
          </a:p>
          <a:p>
            <a:pPr marL="0" indent="0">
              <a:buNone/>
            </a:pPr>
            <a:r>
              <a:rPr lang="fr-FR" dirty="0" smtClean="0"/>
              <a:t>Après avoir joué, sur terre, nos saynètes.</a:t>
            </a:r>
          </a:p>
          <a:p>
            <a:pPr marL="0" indent="0">
              <a:buNone/>
            </a:pPr>
            <a:r>
              <a:rPr lang="fr-FR" dirty="0" smtClean="0"/>
              <a:t>Viens, laissons l’avenir, laissons nos chagrins fous.</a:t>
            </a:r>
          </a:p>
          <a:p>
            <a:pPr marL="0" indent="0">
              <a:buNone/>
            </a:pPr>
            <a:r>
              <a:rPr lang="fr-FR" dirty="0" smtClean="0"/>
              <a:t>Jouissons du présent fugitif et si doux!</a:t>
            </a:r>
          </a:p>
          <a:p>
            <a:pPr marL="0" indent="0">
              <a:buNone/>
            </a:pPr>
            <a:r>
              <a:rPr lang="fr-FR" dirty="0" smtClean="0"/>
              <a:t>Car bientôt nous devrons suivre la même route</a:t>
            </a:r>
          </a:p>
          <a:p>
            <a:pPr marL="0" indent="0">
              <a:buNone/>
            </a:pPr>
            <a:r>
              <a:rPr lang="fr-FR" dirty="0" smtClean="0"/>
              <a:t>Que ceux qui sont partis sept mille ans avant nous »</a:t>
            </a:r>
            <a:endParaRPr lang="fr-FR" dirty="0"/>
          </a:p>
        </p:txBody>
      </p:sp>
    </p:spTree>
    <p:extLst>
      <p:ext uri="{BB962C8B-B14F-4D97-AF65-F5344CB8AC3E}">
        <p14:creationId xmlns:p14="http://schemas.microsoft.com/office/powerpoint/2010/main" val="83360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2800" dirty="0" smtClean="0">
                <a:solidFill>
                  <a:srgbClr val="0000FF"/>
                </a:solidFill>
              </a:rPr>
              <a:t>L’historien Ibn </a:t>
            </a:r>
            <a:r>
              <a:rPr lang="fr-FR" sz="2800" dirty="0" err="1" smtClean="0">
                <a:solidFill>
                  <a:srgbClr val="0000FF"/>
                </a:solidFill>
              </a:rPr>
              <a:t>Khaldoun</a:t>
            </a:r>
            <a:r>
              <a:rPr lang="fr-FR" sz="2800" dirty="0" smtClean="0">
                <a:solidFill>
                  <a:srgbClr val="0000FF"/>
                </a:solidFill>
              </a:rPr>
              <a:t> au 14 e.: l’inflation</a:t>
            </a:r>
            <a:endParaRPr lang="fr-FR" sz="2800" dirty="0">
              <a:solidFill>
                <a:srgbClr val="0000FF"/>
              </a:solidFill>
            </a:endParaRPr>
          </a:p>
        </p:txBody>
      </p:sp>
      <p:sp>
        <p:nvSpPr>
          <p:cNvPr id="3" name="Espace réservé du contenu 2"/>
          <p:cNvSpPr>
            <a:spLocks noGrp="1"/>
          </p:cNvSpPr>
          <p:nvPr>
            <p:ph idx="1"/>
          </p:nvPr>
        </p:nvSpPr>
        <p:spPr>
          <a:xfrm>
            <a:off x="0" y="1270000"/>
            <a:ext cx="9144000" cy="5588000"/>
          </a:xfrm>
        </p:spPr>
        <p:txBody>
          <a:bodyPr/>
          <a:lstStyle/>
          <a:p>
            <a:r>
              <a:rPr lang="fr-FR" dirty="0" smtClean="0"/>
              <a:t>Comment créer l’inflation et en tirer profit:</a:t>
            </a:r>
          </a:p>
          <a:p>
            <a:endParaRPr lang="fr-FR" dirty="0"/>
          </a:p>
          <a:p>
            <a:pPr marL="0" indent="0">
              <a:buNone/>
            </a:pPr>
            <a:r>
              <a:rPr lang="fr-FR" dirty="0" smtClean="0"/>
              <a:t>« On appelle cet accroissement bénéfice.  On obtient ce bénéfice en emmagasinant la marchandise et en attendant une fluctuation des cours du marché dans le sens de la hausse, ce qui procure un grand bénéfice;  ou bien en transportant ladite marchandise dans une autre région où la demande la concernant est plus forte, ce qui procure également un fort bénéfice »</a:t>
            </a:r>
            <a:endParaRPr lang="fr-FR" dirty="0"/>
          </a:p>
        </p:txBody>
      </p:sp>
    </p:spTree>
    <p:extLst>
      <p:ext uri="{BB962C8B-B14F-4D97-AF65-F5344CB8AC3E}">
        <p14:creationId xmlns:p14="http://schemas.microsoft.com/office/powerpoint/2010/main" val="2842602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6350"/>
            <a:ext cx="7716837" cy="1447800"/>
          </a:xfrm>
        </p:spPr>
        <p:txBody>
          <a:bodyPr/>
          <a:lstStyle/>
          <a:p>
            <a:r>
              <a:rPr lang="fr-FR" sz="2400" dirty="0" smtClean="0">
                <a:solidFill>
                  <a:srgbClr val="0000FF"/>
                </a:solidFill>
              </a:rPr>
              <a:t>L’historien Ibn </a:t>
            </a:r>
            <a:r>
              <a:rPr lang="fr-FR" sz="2400" dirty="0" err="1" smtClean="0">
                <a:solidFill>
                  <a:srgbClr val="0000FF"/>
                </a:solidFill>
              </a:rPr>
              <a:t>Khaldoun</a:t>
            </a:r>
            <a:r>
              <a:rPr lang="fr-FR" sz="2400" dirty="0" smtClean="0">
                <a:solidFill>
                  <a:srgbClr val="0000FF"/>
                </a:solidFill>
              </a:rPr>
              <a:t> (14</a:t>
            </a:r>
            <a:r>
              <a:rPr lang="fr-FR" sz="2400" baseline="30000" dirty="0" smtClean="0">
                <a:solidFill>
                  <a:srgbClr val="0000FF"/>
                </a:solidFill>
              </a:rPr>
              <a:t>e</a:t>
            </a:r>
            <a:r>
              <a:rPr lang="fr-FR" sz="2400" dirty="0" smtClean="0">
                <a:solidFill>
                  <a:srgbClr val="0000FF"/>
                </a:solidFill>
              </a:rPr>
              <a:t> s) et le déclin de l’Empire</a:t>
            </a:r>
            <a:endParaRPr lang="fr-FR" sz="2400" dirty="0">
              <a:solidFill>
                <a:srgbClr val="0000FF"/>
              </a:solidFill>
            </a:endParaRPr>
          </a:p>
        </p:txBody>
      </p:sp>
      <p:sp>
        <p:nvSpPr>
          <p:cNvPr id="3" name="Espace réservé du contenu 2"/>
          <p:cNvSpPr>
            <a:spLocks noGrp="1"/>
          </p:cNvSpPr>
          <p:nvPr>
            <p:ph idx="1"/>
          </p:nvPr>
        </p:nvSpPr>
        <p:spPr>
          <a:xfrm>
            <a:off x="0" y="1693333"/>
            <a:ext cx="9144000" cy="5164667"/>
          </a:xfrm>
        </p:spPr>
        <p:txBody>
          <a:bodyPr/>
          <a:lstStyle/>
          <a:p>
            <a:pPr marL="0" indent="0">
              <a:buNone/>
            </a:pPr>
            <a:r>
              <a:rPr lang="fr-FR" dirty="0" smtClean="0"/>
              <a:t>« Après l’acquisition de l’empire, les vainqueurs renoncent aux fatigues (…).  Ils ont des palais, avec fontaine et jardins (…).  Ils rêvent jusqu’à ce que Dieu ait fait connaître sa volonté (…).  Un peu plus tôt, un peu plus tard, la décrépitude survient toujours:  les empires, comme les individus, grandissent, arrivent à l’âge de maturité, puis commencent à décliner. »</a:t>
            </a:r>
            <a:endParaRPr lang="fr-FR" dirty="0"/>
          </a:p>
        </p:txBody>
      </p:sp>
    </p:spTree>
    <p:extLst>
      <p:ext uri="{BB962C8B-B14F-4D97-AF65-F5344CB8AC3E}">
        <p14:creationId xmlns:p14="http://schemas.microsoft.com/office/powerpoint/2010/main" val="2525744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Islam:  quelques notions</a:t>
            </a:r>
            <a:endParaRPr lang="fr-FR" dirty="0"/>
          </a:p>
        </p:txBody>
      </p:sp>
      <p:sp>
        <p:nvSpPr>
          <p:cNvPr id="3" name="Espace réservé du contenu 2"/>
          <p:cNvSpPr>
            <a:spLocks noGrp="1"/>
          </p:cNvSpPr>
          <p:nvPr>
            <p:ph idx="1"/>
          </p:nvPr>
        </p:nvSpPr>
        <p:spPr>
          <a:xfrm>
            <a:off x="0" y="1109609"/>
            <a:ext cx="9144000" cy="5748391"/>
          </a:xfrm>
        </p:spPr>
        <p:txBody>
          <a:bodyPr>
            <a:normAutofit fontScale="85000" lnSpcReduction="20000"/>
          </a:bodyPr>
          <a:lstStyle/>
          <a:p>
            <a:r>
              <a:rPr lang="fr-FR" dirty="0" smtClean="0"/>
              <a:t>Rédaction du Coran = les enseignements du prophète rédigés par ses disciples</a:t>
            </a:r>
          </a:p>
          <a:p>
            <a:r>
              <a:rPr lang="fr-FR" dirty="0" smtClean="0"/>
              <a:t>1ere édition: 651 (20 ans après la mort de Mahomet)</a:t>
            </a:r>
          </a:p>
          <a:p>
            <a:r>
              <a:rPr lang="fr-FR" dirty="0" smtClean="0"/>
              <a:t>114 chapitres ou sourates</a:t>
            </a:r>
          </a:p>
          <a:p>
            <a:pPr lvl="1"/>
            <a:r>
              <a:rPr lang="fr-FR" dirty="0" smtClean="0"/>
              <a:t>Pensées religieuses:</a:t>
            </a:r>
          </a:p>
          <a:p>
            <a:pPr lvl="2"/>
            <a:r>
              <a:rPr lang="fr-FR" dirty="0" smtClean="0"/>
              <a:t>Un seul Dieu</a:t>
            </a:r>
          </a:p>
          <a:p>
            <a:pPr lvl="2"/>
            <a:r>
              <a:rPr lang="fr-FR" dirty="0" smtClean="0"/>
              <a:t>Créateur du monde</a:t>
            </a:r>
          </a:p>
          <a:p>
            <a:pPr lvl="2"/>
            <a:r>
              <a:rPr lang="fr-FR" dirty="0" smtClean="0"/>
              <a:t>Âme = immortelle</a:t>
            </a:r>
          </a:p>
          <a:p>
            <a:pPr lvl="2"/>
            <a:r>
              <a:rPr lang="fr-FR" dirty="0" smtClean="0"/>
              <a:t>Paradis pour les Justes</a:t>
            </a:r>
          </a:p>
          <a:p>
            <a:pPr lvl="2"/>
            <a:r>
              <a:rPr lang="fr-FR" dirty="0" smtClean="0"/>
              <a:t>Enfer pour les autres</a:t>
            </a:r>
          </a:p>
          <a:p>
            <a:pPr lvl="2"/>
            <a:r>
              <a:rPr lang="fr-FR" dirty="0" smtClean="0"/>
              <a:t>5 « piliers »</a:t>
            </a:r>
          </a:p>
          <a:p>
            <a:pPr lvl="3"/>
            <a:r>
              <a:rPr lang="fr-FR" dirty="0" smtClean="0"/>
              <a:t>Réciter acte de foi</a:t>
            </a:r>
          </a:p>
          <a:p>
            <a:pPr lvl="3"/>
            <a:r>
              <a:rPr lang="fr-FR" dirty="0" smtClean="0"/>
              <a:t>Réciter les 5 prières quotidiennes</a:t>
            </a:r>
          </a:p>
          <a:p>
            <a:pPr lvl="3"/>
            <a:r>
              <a:rPr lang="fr-FR" dirty="0" smtClean="0"/>
              <a:t>Observer jeûne au ramadan</a:t>
            </a:r>
          </a:p>
          <a:p>
            <a:pPr lvl="3"/>
            <a:r>
              <a:rPr lang="fr-FR" dirty="0" smtClean="0"/>
              <a:t>Pèlerinage à la Mecque</a:t>
            </a:r>
          </a:p>
          <a:p>
            <a:pPr lvl="3"/>
            <a:r>
              <a:rPr lang="fr-FR" dirty="0" smtClean="0"/>
              <a:t>Pratiquer aumône envers pauvres</a:t>
            </a:r>
          </a:p>
          <a:p>
            <a:pPr lvl="1"/>
            <a:endParaRPr lang="fr-FR" dirty="0"/>
          </a:p>
        </p:txBody>
      </p:sp>
    </p:spTree>
    <p:extLst>
      <p:ext uri="{BB962C8B-B14F-4D97-AF65-F5344CB8AC3E}">
        <p14:creationId xmlns:p14="http://schemas.microsoft.com/office/powerpoint/2010/main" val="278217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082"/>
            <a:ext cx="7716837" cy="1447800"/>
          </a:xfrm>
        </p:spPr>
        <p:txBody>
          <a:bodyPr/>
          <a:lstStyle/>
          <a:p>
            <a:r>
              <a:rPr lang="fr-FR" dirty="0" smtClean="0"/>
              <a:t>Islam: quelques notions</a:t>
            </a:r>
            <a:endParaRPr lang="fr-FR" dirty="0"/>
          </a:p>
        </p:txBody>
      </p:sp>
      <p:sp>
        <p:nvSpPr>
          <p:cNvPr id="3" name="Espace réservé du contenu 2"/>
          <p:cNvSpPr>
            <a:spLocks noGrp="1"/>
          </p:cNvSpPr>
          <p:nvPr>
            <p:ph idx="1"/>
          </p:nvPr>
        </p:nvSpPr>
        <p:spPr>
          <a:xfrm>
            <a:off x="0" y="1134267"/>
            <a:ext cx="9144000" cy="5723733"/>
          </a:xfrm>
        </p:spPr>
        <p:txBody>
          <a:bodyPr/>
          <a:lstStyle/>
          <a:p>
            <a:pPr marL="342900" lvl="1" indent="-342900">
              <a:spcAft>
                <a:spcPts val="2000"/>
              </a:spcAft>
            </a:pPr>
            <a:r>
              <a:rPr lang="fr-FR" dirty="0" smtClean="0"/>
              <a:t>Coran = </a:t>
            </a:r>
            <a:r>
              <a:rPr lang="fr-FR" dirty="0"/>
              <a:t>Règles de droit (vie sociale)</a:t>
            </a:r>
          </a:p>
          <a:p>
            <a:pPr lvl="1"/>
            <a:r>
              <a:rPr lang="fr-FR" dirty="0" smtClean="0"/>
              <a:t>Vol doit être puni sévèrement</a:t>
            </a:r>
          </a:p>
          <a:p>
            <a:pPr lvl="1"/>
            <a:r>
              <a:rPr lang="fr-FR" dirty="0" smtClean="0"/>
              <a:t>Interdiction boire alcool</a:t>
            </a:r>
          </a:p>
          <a:p>
            <a:pPr lvl="1"/>
            <a:r>
              <a:rPr lang="fr-FR" dirty="0" smtClean="0"/>
              <a:t>Interdiction manger viande de porc</a:t>
            </a:r>
          </a:p>
          <a:p>
            <a:pPr lvl="1"/>
            <a:r>
              <a:rPr lang="fr-FR" dirty="0" smtClean="0"/>
              <a:t>Interdiction jeux de hasard</a:t>
            </a:r>
          </a:p>
          <a:p>
            <a:pPr lvl="1"/>
            <a:r>
              <a:rPr lang="fr-FR" dirty="0" smtClean="0"/>
              <a:t>Interdiction de divorcer</a:t>
            </a:r>
          </a:p>
          <a:p>
            <a:pPr lvl="1"/>
            <a:r>
              <a:rPr lang="fr-FR" dirty="0" smtClean="0"/>
              <a:t>Permission polygamie (pas plus de 4 épouses)</a:t>
            </a:r>
          </a:p>
          <a:p>
            <a:pPr lvl="1"/>
            <a:r>
              <a:rPr lang="fr-FR" dirty="0" smtClean="0"/>
              <a:t>Permission de posséder esclaves</a:t>
            </a:r>
            <a:endParaRPr lang="fr-FR" dirty="0"/>
          </a:p>
        </p:txBody>
      </p:sp>
    </p:spTree>
    <p:extLst>
      <p:ext uri="{BB962C8B-B14F-4D97-AF65-F5344CB8AC3E}">
        <p14:creationId xmlns:p14="http://schemas.microsoft.com/office/powerpoint/2010/main" val="341027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411"/>
            <a:ext cx="7716837" cy="1447800"/>
          </a:xfrm>
        </p:spPr>
        <p:txBody>
          <a:bodyPr/>
          <a:lstStyle/>
          <a:p>
            <a:r>
              <a:rPr lang="fr-FR" dirty="0" smtClean="0"/>
              <a:t>Islam: quelques notions</a:t>
            </a:r>
            <a:endParaRPr lang="fr-FR" dirty="0"/>
          </a:p>
        </p:txBody>
      </p:sp>
      <p:sp>
        <p:nvSpPr>
          <p:cNvPr id="3" name="Espace réservé du contenu 2"/>
          <p:cNvSpPr>
            <a:spLocks noGrp="1"/>
          </p:cNvSpPr>
          <p:nvPr>
            <p:ph idx="1"/>
          </p:nvPr>
        </p:nvSpPr>
        <p:spPr>
          <a:xfrm>
            <a:off x="0" y="1072622"/>
            <a:ext cx="9144000" cy="5785378"/>
          </a:xfrm>
        </p:spPr>
        <p:txBody>
          <a:bodyPr>
            <a:normAutofit lnSpcReduction="10000"/>
          </a:bodyPr>
          <a:lstStyle/>
          <a:p>
            <a:r>
              <a:rPr lang="fr-FR" dirty="0" smtClean="0"/>
              <a:t>Pas de prêtres, mais </a:t>
            </a:r>
          </a:p>
          <a:p>
            <a:pPr lvl="1"/>
            <a:r>
              <a:rPr lang="fr-FR" dirty="0" smtClean="0">
                <a:solidFill>
                  <a:srgbClr val="FF0000"/>
                </a:solidFill>
              </a:rPr>
              <a:t>Iman</a:t>
            </a:r>
            <a:r>
              <a:rPr lang="fr-FR" dirty="0" smtClean="0"/>
              <a:t> = chef de la communauté  = intermédiaire entre monde spirituel et temporel – choisi par la communauté</a:t>
            </a:r>
          </a:p>
          <a:p>
            <a:pPr lvl="1"/>
            <a:r>
              <a:rPr lang="fr-FR" dirty="0" smtClean="0">
                <a:solidFill>
                  <a:srgbClr val="FF0000"/>
                </a:solidFill>
              </a:rPr>
              <a:t>Muezzin</a:t>
            </a:r>
            <a:r>
              <a:rPr lang="fr-FR" dirty="0" smtClean="0"/>
              <a:t> = Fonctionnaire faisant réciter prières 5 fois par jour </a:t>
            </a:r>
          </a:p>
          <a:p>
            <a:r>
              <a:rPr lang="fr-FR" dirty="0" smtClean="0"/>
              <a:t>Mosquée= lieu de prières, rassemblement, enseignement, entendre les sermons du vendredi;</a:t>
            </a:r>
          </a:p>
          <a:p>
            <a:r>
              <a:rPr lang="fr-FR" dirty="0" smtClean="0"/>
              <a:t>Minaret =</a:t>
            </a:r>
            <a:r>
              <a:rPr lang="fr-FR" dirty="0"/>
              <a:t> </a:t>
            </a:r>
            <a:r>
              <a:rPr lang="fr-FR" dirty="0" smtClean="0"/>
              <a:t>Tour reliée à la mosquée </a:t>
            </a:r>
          </a:p>
          <a:p>
            <a:r>
              <a:rPr lang="fr-FR" dirty="0" err="1" smtClean="0"/>
              <a:t>Madressa</a:t>
            </a:r>
            <a:r>
              <a:rPr lang="fr-FR" dirty="0" smtClean="0"/>
              <a:t> = centre de formation située dans la mosquée</a:t>
            </a:r>
          </a:p>
          <a:p>
            <a:r>
              <a:rPr lang="fr-FR" dirty="0" smtClean="0"/>
              <a:t>Mihrab = niche dirigée vers La Mecque</a:t>
            </a:r>
          </a:p>
          <a:p>
            <a:r>
              <a:rPr lang="fr-FR" dirty="0" smtClean="0"/>
              <a:t>Minbar = pupitre pour les sermons de l’iman</a:t>
            </a:r>
          </a:p>
          <a:p>
            <a:r>
              <a:rPr lang="fr-FR" dirty="0" smtClean="0"/>
              <a:t>Qibla = mur en direction de La Mecque</a:t>
            </a:r>
          </a:p>
          <a:p>
            <a:endParaRPr lang="fr-FR" dirty="0" smtClean="0"/>
          </a:p>
          <a:p>
            <a:endParaRPr lang="fr-FR" dirty="0" smtClean="0"/>
          </a:p>
          <a:p>
            <a:endParaRPr lang="fr-FR" dirty="0"/>
          </a:p>
        </p:txBody>
      </p:sp>
    </p:spTree>
    <p:extLst>
      <p:ext uri="{BB962C8B-B14F-4D97-AF65-F5344CB8AC3E}">
        <p14:creationId xmlns:p14="http://schemas.microsoft.com/office/powerpoint/2010/main" val="266030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Islam: quelques notions</a:t>
            </a:r>
          </a:p>
        </p:txBody>
      </p:sp>
      <p:sp>
        <p:nvSpPr>
          <p:cNvPr id="3" name="Espace réservé du contenu 2"/>
          <p:cNvSpPr>
            <a:spLocks noGrp="1"/>
          </p:cNvSpPr>
          <p:nvPr>
            <p:ph idx="1"/>
          </p:nvPr>
        </p:nvSpPr>
        <p:spPr/>
        <p:txBody>
          <a:bodyPr/>
          <a:lstStyle/>
          <a:p>
            <a:r>
              <a:rPr lang="fr-FR" dirty="0"/>
              <a:t>Hommes et femmes sont séparées</a:t>
            </a:r>
          </a:p>
          <a:p>
            <a:r>
              <a:rPr lang="fr-FR" dirty="0"/>
              <a:t>Faut faire ablution (laver visage, mains) avant de pénétrer dans la mosquée</a:t>
            </a:r>
          </a:p>
          <a:p>
            <a:r>
              <a:rPr lang="fr-FR" dirty="0"/>
              <a:t>Faut se déchausser dans la mosquée</a:t>
            </a:r>
          </a:p>
          <a:p>
            <a:r>
              <a:rPr lang="fr-FR" dirty="0"/>
              <a:t>Femmes doivent se couvrir la </a:t>
            </a:r>
            <a:r>
              <a:rPr lang="fr-FR" dirty="0" smtClean="0"/>
              <a:t>tête</a:t>
            </a:r>
            <a:endParaRPr lang="fr-FR" dirty="0"/>
          </a:p>
        </p:txBody>
      </p:sp>
    </p:spTree>
    <p:extLst>
      <p:ext uri="{BB962C8B-B14F-4D97-AF65-F5344CB8AC3E}">
        <p14:creationId xmlns:p14="http://schemas.microsoft.com/office/powerpoint/2010/main" val="3394386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Prière récitée 5 fois par jour</a:t>
            </a:r>
            <a:endParaRPr lang="fr-FR" sz="4000" dirty="0"/>
          </a:p>
        </p:txBody>
      </p:sp>
      <p:sp>
        <p:nvSpPr>
          <p:cNvPr id="3" name="Espace réservé du contenu 2"/>
          <p:cNvSpPr>
            <a:spLocks noGrp="1"/>
          </p:cNvSpPr>
          <p:nvPr>
            <p:ph idx="1"/>
          </p:nvPr>
        </p:nvSpPr>
        <p:spPr/>
        <p:txBody>
          <a:bodyPr/>
          <a:lstStyle/>
          <a:p>
            <a:r>
              <a:rPr lang="fr-FR" dirty="0" smtClean="0"/>
              <a:t>« Allah est grand (4 fois).  J’atteste qu’il n’est d’autre divinité qu’Allah (2 fois).  J’atteste que Mahomet est l’envoyé d’Allah (2 fois). Venez à la prière (2 fois).  Allah est grand (2 fois).  Il n’est d’autre divinité qu’Allah. »</a:t>
            </a:r>
            <a:endParaRPr lang="fr-FR" dirty="0"/>
          </a:p>
        </p:txBody>
      </p:sp>
    </p:spTree>
    <p:extLst>
      <p:ext uri="{BB962C8B-B14F-4D97-AF65-F5344CB8AC3E}">
        <p14:creationId xmlns:p14="http://schemas.microsoft.com/office/powerpoint/2010/main" val="353397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082"/>
            <a:ext cx="7716837" cy="1447800"/>
          </a:xfrm>
        </p:spPr>
        <p:txBody>
          <a:bodyPr/>
          <a:lstStyle/>
          <a:p>
            <a:r>
              <a:rPr lang="fr-FR" dirty="0" smtClean="0"/>
              <a:t>Un empire en expansion</a:t>
            </a:r>
            <a:endParaRPr lang="fr-FR" dirty="0"/>
          </a:p>
        </p:txBody>
      </p:sp>
      <p:sp>
        <p:nvSpPr>
          <p:cNvPr id="3" name="Espace réservé du contenu 2"/>
          <p:cNvSpPr>
            <a:spLocks noGrp="1"/>
          </p:cNvSpPr>
          <p:nvPr>
            <p:ph idx="1"/>
          </p:nvPr>
        </p:nvSpPr>
        <p:spPr>
          <a:xfrm>
            <a:off x="0" y="1220570"/>
            <a:ext cx="9144000" cy="5637430"/>
          </a:xfrm>
        </p:spPr>
        <p:txBody>
          <a:bodyPr/>
          <a:lstStyle/>
          <a:p>
            <a:r>
              <a:rPr lang="fr-FR" dirty="0" smtClean="0"/>
              <a:t>À la mort de Mahomet, en 632</a:t>
            </a:r>
          </a:p>
          <a:p>
            <a:pPr lvl="1"/>
            <a:r>
              <a:rPr lang="fr-FR" dirty="0"/>
              <a:t>Moitié péninsule convertie à l’Islam</a:t>
            </a:r>
          </a:p>
          <a:p>
            <a:pPr lvl="1"/>
            <a:r>
              <a:rPr lang="fr-FR" dirty="0"/>
              <a:t>Djihad = guerre sainte contre « infidèles »</a:t>
            </a:r>
          </a:p>
          <a:p>
            <a:pPr lvl="1"/>
            <a:r>
              <a:rPr lang="fr-FR" dirty="0" smtClean="0"/>
              <a:t>Les vaincus ont </a:t>
            </a:r>
            <a:r>
              <a:rPr lang="fr-FR" dirty="0"/>
              <a:t>3 choix =</a:t>
            </a:r>
          </a:p>
          <a:p>
            <a:pPr lvl="2"/>
            <a:r>
              <a:rPr lang="fr-FR" dirty="0"/>
              <a:t>Se convertir</a:t>
            </a:r>
          </a:p>
          <a:p>
            <a:pPr lvl="2"/>
            <a:r>
              <a:rPr lang="fr-FR" dirty="0"/>
              <a:t>Mourir</a:t>
            </a:r>
          </a:p>
          <a:p>
            <a:pPr lvl="2"/>
            <a:r>
              <a:rPr lang="fr-FR" dirty="0"/>
              <a:t>Payer des </a:t>
            </a:r>
            <a:r>
              <a:rPr lang="fr-FR" dirty="0" smtClean="0"/>
              <a:t>impôts</a:t>
            </a:r>
          </a:p>
          <a:p>
            <a:r>
              <a:rPr lang="fr-FR" dirty="0" smtClean="0"/>
              <a:t>Mahomet était chef religieux et politique</a:t>
            </a:r>
          </a:p>
          <a:p>
            <a:r>
              <a:rPr lang="fr-FR" dirty="0" smtClean="0"/>
              <a:t>Mais n’avait pas prévu sa …succession!</a:t>
            </a:r>
          </a:p>
        </p:txBody>
      </p:sp>
    </p:spTree>
    <p:extLst>
      <p:ext uri="{BB962C8B-B14F-4D97-AF65-F5344CB8AC3E}">
        <p14:creationId xmlns:p14="http://schemas.microsoft.com/office/powerpoint/2010/main" val="1708424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_arabie.png"/>
          <p:cNvPicPr>
            <a:picLocks noGrp="1" noChangeAspect="1"/>
          </p:cNvPicPr>
          <p:nvPr>
            <p:ph idx="1"/>
          </p:nvPr>
        </p:nvPicPr>
        <p:blipFill>
          <a:blip r:embed="rId2" cstate="email">
            <a:extLst>
              <a:ext uri="{28A0092B-C50C-407E-A947-70E740481C1C}">
                <a14:useLocalDpi xmlns:a14="http://schemas.microsoft.com/office/drawing/2010/main"/>
              </a:ext>
            </a:extLst>
          </a:blip>
          <a:srcRect l="-24901" r="-24901"/>
          <a:stretch>
            <a:fillRect/>
          </a:stretch>
        </p:blipFill>
        <p:spPr>
          <a:xfrm>
            <a:off x="0" y="0"/>
            <a:ext cx="9144000" cy="6858000"/>
          </a:xfrm>
        </p:spPr>
      </p:pic>
    </p:spTree>
    <p:extLst>
      <p:ext uri="{BB962C8B-B14F-4D97-AF65-F5344CB8AC3E}">
        <p14:creationId xmlns:p14="http://schemas.microsoft.com/office/powerpoint/2010/main" val="2439775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411"/>
            <a:ext cx="7716837" cy="1447800"/>
          </a:xfrm>
        </p:spPr>
        <p:txBody>
          <a:bodyPr/>
          <a:lstStyle/>
          <a:p>
            <a:r>
              <a:rPr lang="fr-FR" dirty="0" smtClean="0"/>
              <a:t>Succession de Mahomet</a:t>
            </a:r>
            <a:endParaRPr lang="fr-FR" dirty="0"/>
          </a:p>
        </p:txBody>
      </p:sp>
      <p:sp>
        <p:nvSpPr>
          <p:cNvPr id="3" name="Espace réservé du contenu 2"/>
          <p:cNvSpPr>
            <a:spLocks noGrp="1"/>
          </p:cNvSpPr>
          <p:nvPr>
            <p:ph idx="1"/>
          </p:nvPr>
        </p:nvSpPr>
        <p:spPr>
          <a:xfrm>
            <a:off x="0" y="1183583"/>
            <a:ext cx="9037656" cy="5674417"/>
          </a:xfrm>
        </p:spPr>
        <p:txBody>
          <a:bodyPr>
            <a:normAutofit/>
          </a:bodyPr>
          <a:lstStyle/>
          <a:p>
            <a:r>
              <a:rPr lang="fr-FR" dirty="0" smtClean="0"/>
              <a:t>4 groupes s’affrontent:</a:t>
            </a:r>
          </a:p>
          <a:p>
            <a:pPr lvl="1"/>
            <a:r>
              <a:rPr lang="fr-FR" dirty="0" err="1"/>
              <a:t>Muhajirun</a:t>
            </a:r>
            <a:r>
              <a:rPr lang="fr-FR" dirty="0"/>
              <a:t>: les disciples qui l’avaient suivi dans sa fuite à Médine en 622;</a:t>
            </a:r>
          </a:p>
          <a:p>
            <a:pPr lvl="1"/>
            <a:r>
              <a:rPr lang="fr-FR" dirty="0" err="1"/>
              <a:t>Ansar</a:t>
            </a:r>
            <a:r>
              <a:rPr lang="fr-FR" dirty="0"/>
              <a:t> : les partisans de Mahomet qui l’avaient reçu à Médine;</a:t>
            </a:r>
          </a:p>
          <a:p>
            <a:pPr lvl="1"/>
            <a:r>
              <a:rPr lang="fr-FR" dirty="0"/>
              <a:t>Qurayshites: les marchands de La Mecque qui souhaitaient reprendre le contrôle qu’ils avaient perdu;</a:t>
            </a:r>
          </a:p>
          <a:p>
            <a:pPr lvl="1"/>
            <a:r>
              <a:rPr lang="fr-FR" dirty="0"/>
              <a:t>Légitimistes: la famille de Mahomet</a:t>
            </a:r>
            <a:r>
              <a:rPr lang="fr-FR" dirty="0" smtClean="0"/>
              <a:t>.</a:t>
            </a:r>
          </a:p>
          <a:p>
            <a:pPr lvl="1"/>
            <a:endParaRPr lang="fr-FR" dirty="0"/>
          </a:p>
        </p:txBody>
      </p:sp>
    </p:spTree>
    <p:extLst>
      <p:ext uri="{BB962C8B-B14F-4D97-AF65-F5344CB8AC3E}">
        <p14:creationId xmlns:p14="http://schemas.microsoft.com/office/powerpoint/2010/main" val="2095790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Succession de Mahomet</a:t>
            </a:r>
            <a:endParaRPr lang="fr-FR" dirty="0"/>
          </a:p>
        </p:txBody>
      </p:sp>
      <p:sp>
        <p:nvSpPr>
          <p:cNvPr id="3" name="Espace réservé du contenu 2"/>
          <p:cNvSpPr>
            <a:spLocks noGrp="1"/>
          </p:cNvSpPr>
          <p:nvPr>
            <p:ph idx="1"/>
          </p:nvPr>
        </p:nvSpPr>
        <p:spPr>
          <a:xfrm>
            <a:off x="0" y="1121833"/>
            <a:ext cx="9144000" cy="5736167"/>
          </a:xfrm>
        </p:spPr>
        <p:txBody>
          <a:bodyPr>
            <a:normAutofit/>
          </a:bodyPr>
          <a:lstStyle/>
          <a:p>
            <a:r>
              <a:rPr lang="fr-FR" dirty="0"/>
              <a:t>Choix le plus unanime: </a:t>
            </a:r>
            <a:r>
              <a:rPr lang="fr-FR" dirty="0" err="1"/>
              <a:t>Muhajirun</a:t>
            </a:r>
            <a:r>
              <a:rPr lang="fr-FR" dirty="0"/>
              <a:t> </a:t>
            </a:r>
          </a:p>
          <a:p>
            <a:pPr lvl="1"/>
            <a:r>
              <a:rPr lang="fr-FR" dirty="0"/>
              <a:t>Chef = beau père de Mahomet : Abu </a:t>
            </a:r>
            <a:r>
              <a:rPr lang="fr-FR" dirty="0" err="1"/>
              <a:t>Bakr</a:t>
            </a:r>
            <a:endParaRPr lang="fr-FR" dirty="0"/>
          </a:p>
          <a:p>
            <a:pPr lvl="1"/>
            <a:r>
              <a:rPr lang="fr-FR" dirty="0"/>
              <a:t>Titre de calife = « successeur </a:t>
            </a:r>
            <a:r>
              <a:rPr lang="fr-FR" dirty="0" smtClean="0"/>
              <a:t>»</a:t>
            </a:r>
          </a:p>
          <a:p>
            <a:pPr lvl="1"/>
            <a:r>
              <a:rPr lang="fr-FR" dirty="0" smtClean="0"/>
              <a:t>Ce choix va créer des dissensions…</a:t>
            </a:r>
          </a:p>
          <a:p>
            <a:pPr lvl="1"/>
            <a:r>
              <a:rPr lang="fr-FR" dirty="0" smtClean="0"/>
              <a:t>Son successeur fut Umar, un fidèle </a:t>
            </a:r>
            <a:r>
              <a:rPr lang="fr-FR" dirty="0"/>
              <a:t>compagnon de </a:t>
            </a:r>
            <a:r>
              <a:rPr lang="fr-FR" dirty="0" smtClean="0"/>
              <a:t>Mahomet</a:t>
            </a:r>
            <a:endParaRPr lang="fr-FR" dirty="0"/>
          </a:p>
          <a:p>
            <a:pPr lvl="1"/>
            <a:r>
              <a:rPr lang="fr-FR" dirty="0" smtClean="0"/>
              <a:t>Après </a:t>
            </a:r>
            <a:r>
              <a:rPr lang="fr-FR" dirty="0"/>
              <a:t>lui…discorde:</a:t>
            </a:r>
          </a:p>
          <a:p>
            <a:pPr marL="0" indent="0">
              <a:buNone/>
            </a:pPr>
            <a:endParaRPr lang="fr-FR" dirty="0"/>
          </a:p>
        </p:txBody>
      </p:sp>
    </p:spTree>
    <p:extLst>
      <p:ext uri="{BB962C8B-B14F-4D97-AF65-F5344CB8AC3E}">
        <p14:creationId xmlns:p14="http://schemas.microsoft.com/office/powerpoint/2010/main" val="4045113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Succession de Mahomet</a:t>
            </a:r>
            <a:endParaRPr lang="fr-FR" dirty="0"/>
          </a:p>
        </p:txBody>
      </p:sp>
      <p:sp>
        <p:nvSpPr>
          <p:cNvPr id="3" name="Espace réservé du contenu 2"/>
          <p:cNvSpPr>
            <a:spLocks noGrp="1"/>
          </p:cNvSpPr>
          <p:nvPr>
            <p:ph idx="1"/>
          </p:nvPr>
        </p:nvSpPr>
        <p:spPr>
          <a:xfrm>
            <a:off x="0" y="1206500"/>
            <a:ext cx="9144000" cy="5651500"/>
          </a:xfrm>
        </p:spPr>
        <p:txBody>
          <a:bodyPr>
            <a:normAutofit fontScale="92500" lnSpcReduction="20000"/>
          </a:bodyPr>
          <a:lstStyle/>
          <a:p>
            <a:pPr marL="631825" lvl="2" indent="0">
              <a:buNone/>
            </a:pPr>
            <a:r>
              <a:rPr lang="fr-FR" sz="3200" dirty="0" smtClean="0"/>
              <a:t>Marchands Qurayshites prirent le pouvoir</a:t>
            </a:r>
          </a:p>
          <a:p>
            <a:pPr lvl="2"/>
            <a:r>
              <a:rPr lang="fr-FR" sz="3200" dirty="0" smtClean="0"/>
              <a:t>Persécutèrent </a:t>
            </a:r>
            <a:r>
              <a:rPr lang="fr-FR" sz="3200" dirty="0"/>
              <a:t>partisans de Mahomet</a:t>
            </a:r>
          </a:p>
          <a:p>
            <a:pPr lvl="2"/>
            <a:r>
              <a:rPr lang="fr-FR" sz="3200" dirty="0"/>
              <a:t>Chef Uthman fut tué, </a:t>
            </a:r>
          </a:p>
          <a:p>
            <a:pPr lvl="2"/>
            <a:r>
              <a:rPr lang="fr-FR" sz="3200" dirty="0" smtClean="0"/>
              <a:t>Alors, chef </a:t>
            </a:r>
            <a:r>
              <a:rPr lang="fr-FR" sz="3200" dirty="0"/>
              <a:t>des Légitimistes prit pouvoir avec Ali, gendre de Mahomet (il avait aussi épousé Fatima, la fille de Mahomet).</a:t>
            </a:r>
          </a:p>
          <a:p>
            <a:pPr lvl="2"/>
            <a:r>
              <a:rPr lang="fr-FR" sz="3200" dirty="0"/>
              <a:t>Se fit assassiner …</a:t>
            </a:r>
          </a:p>
          <a:p>
            <a:pPr lvl="2"/>
            <a:r>
              <a:rPr lang="fr-FR" sz="3200" dirty="0" err="1"/>
              <a:t>Mu’awiyya</a:t>
            </a:r>
            <a:r>
              <a:rPr lang="fr-FR" sz="3200" dirty="0"/>
              <a:t>, se donne le titre de calife, déménage la capitale de Médine à Damas (Syrie)</a:t>
            </a:r>
          </a:p>
          <a:p>
            <a:pPr lvl="2"/>
            <a:r>
              <a:rPr lang="fr-FR" sz="3200" dirty="0"/>
              <a:t>Désigne son fils comme successeur = dynastie Umayyades</a:t>
            </a:r>
          </a:p>
          <a:p>
            <a:endParaRPr lang="fr-FR" dirty="0"/>
          </a:p>
          <a:p>
            <a:endParaRPr lang="fr-FR" dirty="0"/>
          </a:p>
        </p:txBody>
      </p:sp>
    </p:spTree>
    <p:extLst>
      <p:ext uri="{BB962C8B-B14F-4D97-AF65-F5344CB8AC3E}">
        <p14:creationId xmlns:p14="http://schemas.microsoft.com/office/powerpoint/2010/main" val="3772516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Expansion de l’Islam</a:t>
            </a:r>
            <a:endParaRPr lang="fr-FR" dirty="0"/>
          </a:p>
        </p:txBody>
      </p:sp>
      <p:sp>
        <p:nvSpPr>
          <p:cNvPr id="3" name="Espace réservé du contenu 2"/>
          <p:cNvSpPr>
            <a:spLocks noGrp="1"/>
          </p:cNvSpPr>
          <p:nvPr>
            <p:ph idx="1"/>
          </p:nvPr>
        </p:nvSpPr>
        <p:spPr>
          <a:xfrm>
            <a:off x="0" y="1174750"/>
            <a:ext cx="9144000" cy="5683250"/>
          </a:xfrm>
        </p:spPr>
        <p:txBody>
          <a:bodyPr/>
          <a:lstStyle/>
          <a:p>
            <a:endParaRPr lang="fr-FR" dirty="0"/>
          </a:p>
        </p:txBody>
      </p:sp>
      <p:pic>
        <p:nvPicPr>
          <p:cNvPr id="5" name="Espace réservé du contenu 4" descr="carte_satell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35001" y="1174750"/>
            <a:ext cx="7577666" cy="5683250"/>
          </a:xfrm>
          <a:prstGeom prst="rect">
            <a:avLst/>
          </a:prstGeom>
        </p:spPr>
      </p:pic>
      <p:sp>
        <p:nvSpPr>
          <p:cNvPr id="6" name="Arrondir un rectangle avec un coin diagonal 5"/>
          <p:cNvSpPr/>
          <p:nvPr/>
        </p:nvSpPr>
        <p:spPr>
          <a:xfrm rot="2581149">
            <a:off x="1917924" y="4136763"/>
            <a:ext cx="2120640" cy="1137011"/>
          </a:xfrm>
          <a:prstGeom prst="round2DiagRect">
            <a:avLst>
              <a:gd name="adj1" fmla="val 16667"/>
              <a:gd name="adj2" fmla="val 9836"/>
            </a:avLst>
          </a:prstGeom>
          <a:noFill/>
          <a:ln w="57150" cmpd="sng">
            <a:solidFill>
              <a:srgbClr val="FF0000"/>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srgbClr val="000000"/>
              </a:solidFill>
            </a:endParaRPr>
          </a:p>
        </p:txBody>
      </p:sp>
      <p:sp>
        <p:nvSpPr>
          <p:cNvPr id="7" name="ZoneTexte 6"/>
          <p:cNvSpPr txBox="1"/>
          <p:nvPr/>
        </p:nvSpPr>
        <p:spPr>
          <a:xfrm>
            <a:off x="2485318" y="4359796"/>
            <a:ext cx="721432" cy="369332"/>
          </a:xfrm>
          <a:prstGeom prst="rect">
            <a:avLst/>
          </a:prstGeom>
          <a:noFill/>
          <a:ln>
            <a:solidFill>
              <a:srgbClr val="FF0000"/>
            </a:solidFill>
          </a:ln>
        </p:spPr>
        <p:txBody>
          <a:bodyPr wrap="square" rtlCol="0">
            <a:spAutoFit/>
          </a:bodyPr>
          <a:lstStyle/>
          <a:p>
            <a:r>
              <a:rPr lang="fr-FR" dirty="0" smtClean="0">
                <a:solidFill>
                  <a:srgbClr val="FF0000"/>
                </a:solidFill>
              </a:rPr>
              <a:t>644</a:t>
            </a:r>
            <a:endParaRPr lang="fr-FR" dirty="0">
              <a:solidFill>
                <a:srgbClr val="FF0000"/>
              </a:solidFill>
            </a:endParaRPr>
          </a:p>
        </p:txBody>
      </p:sp>
    </p:spTree>
    <p:extLst>
      <p:ext uri="{BB962C8B-B14F-4D97-AF65-F5344CB8AC3E}">
        <p14:creationId xmlns:p14="http://schemas.microsoft.com/office/powerpoint/2010/main" val="14127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_satellite.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224693" y="-117231"/>
            <a:ext cx="9144000" cy="6858000"/>
          </a:xfrm>
          <a:prstGeom prst="roundRect">
            <a:avLst/>
          </a:prstGeom>
        </p:spPr>
      </p:pic>
      <p:sp>
        <p:nvSpPr>
          <p:cNvPr id="7" name="Forme libre 6"/>
          <p:cNvSpPr/>
          <p:nvPr/>
        </p:nvSpPr>
        <p:spPr>
          <a:xfrm>
            <a:off x="254000" y="1856154"/>
            <a:ext cx="5260781" cy="3780692"/>
          </a:xfrm>
          <a:custGeom>
            <a:avLst/>
            <a:gdLst>
              <a:gd name="connsiteX0" fmla="*/ 517769 w 5260781"/>
              <a:gd name="connsiteY0" fmla="*/ 0 h 3780692"/>
              <a:gd name="connsiteX1" fmla="*/ 517769 w 5260781"/>
              <a:gd name="connsiteY1" fmla="*/ 0 h 3780692"/>
              <a:gd name="connsiteX2" fmla="*/ 820615 w 5260781"/>
              <a:gd name="connsiteY2" fmla="*/ 9769 h 3780692"/>
              <a:gd name="connsiteX3" fmla="*/ 889000 w 5260781"/>
              <a:gd name="connsiteY3" fmla="*/ 78154 h 3780692"/>
              <a:gd name="connsiteX4" fmla="*/ 898769 w 5260781"/>
              <a:gd name="connsiteY4" fmla="*/ 107461 h 3780692"/>
              <a:gd name="connsiteX5" fmla="*/ 918308 w 5260781"/>
              <a:gd name="connsiteY5" fmla="*/ 127000 h 3780692"/>
              <a:gd name="connsiteX6" fmla="*/ 928077 w 5260781"/>
              <a:gd name="connsiteY6" fmla="*/ 156308 h 3780692"/>
              <a:gd name="connsiteX7" fmla="*/ 947615 w 5260781"/>
              <a:gd name="connsiteY7" fmla="*/ 234461 h 3780692"/>
              <a:gd name="connsiteX8" fmla="*/ 967154 w 5260781"/>
              <a:gd name="connsiteY8" fmla="*/ 263769 h 3780692"/>
              <a:gd name="connsiteX9" fmla="*/ 976923 w 5260781"/>
              <a:gd name="connsiteY9" fmla="*/ 293077 h 3780692"/>
              <a:gd name="connsiteX10" fmla="*/ 996462 w 5260781"/>
              <a:gd name="connsiteY10" fmla="*/ 361461 h 3780692"/>
              <a:gd name="connsiteX11" fmla="*/ 1016000 w 5260781"/>
              <a:gd name="connsiteY11" fmla="*/ 390769 h 3780692"/>
              <a:gd name="connsiteX12" fmla="*/ 1035538 w 5260781"/>
              <a:gd name="connsiteY12" fmla="*/ 429846 h 3780692"/>
              <a:gd name="connsiteX13" fmla="*/ 1084385 w 5260781"/>
              <a:gd name="connsiteY13" fmla="*/ 478692 h 3780692"/>
              <a:gd name="connsiteX14" fmla="*/ 1103923 w 5260781"/>
              <a:gd name="connsiteY14" fmla="*/ 498231 h 3780692"/>
              <a:gd name="connsiteX15" fmla="*/ 1113692 w 5260781"/>
              <a:gd name="connsiteY15" fmla="*/ 527538 h 3780692"/>
              <a:gd name="connsiteX16" fmla="*/ 1133231 w 5260781"/>
              <a:gd name="connsiteY16" fmla="*/ 556846 h 3780692"/>
              <a:gd name="connsiteX17" fmla="*/ 1152769 w 5260781"/>
              <a:gd name="connsiteY17" fmla="*/ 625231 h 3780692"/>
              <a:gd name="connsiteX18" fmla="*/ 1191846 w 5260781"/>
              <a:gd name="connsiteY18" fmla="*/ 664308 h 3780692"/>
              <a:gd name="connsiteX19" fmla="*/ 1211385 w 5260781"/>
              <a:gd name="connsiteY19" fmla="*/ 683846 h 3780692"/>
              <a:gd name="connsiteX20" fmla="*/ 1250462 w 5260781"/>
              <a:gd name="connsiteY20" fmla="*/ 762000 h 3780692"/>
              <a:gd name="connsiteX21" fmla="*/ 1279769 w 5260781"/>
              <a:gd name="connsiteY21" fmla="*/ 830384 h 3780692"/>
              <a:gd name="connsiteX22" fmla="*/ 1309077 w 5260781"/>
              <a:gd name="connsiteY22" fmla="*/ 840154 h 3780692"/>
              <a:gd name="connsiteX23" fmla="*/ 1348154 w 5260781"/>
              <a:gd name="connsiteY23" fmla="*/ 918308 h 3780692"/>
              <a:gd name="connsiteX24" fmla="*/ 1387231 w 5260781"/>
              <a:gd name="connsiteY24" fmla="*/ 976923 h 3780692"/>
              <a:gd name="connsiteX25" fmla="*/ 1406769 w 5260781"/>
              <a:gd name="connsiteY25" fmla="*/ 1006231 h 3780692"/>
              <a:gd name="connsiteX26" fmla="*/ 1436077 w 5260781"/>
              <a:gd name="connsiteY26" fmla="*/ 1016000 h 3780692"/>
              <a:gd name="connsiteX27" fmla="*/ 1524000 w 5260781"/>
              <a:gd name="connsiteY27" fmla="*/ 1084384 h 3780692"/>
              <a:gd name="connsiteX28" fmla="*/ 1553308 w 5260781"/>
              <a:gd name="connsiteY28" fmla="*/ 1094154 h 3780692"/>
              <a:gd name="connsiteX29" fmla="*/ 1582615 w 5260781"/>
              <a:gd name="connsiteY29" fmla="*/ 1113692 h 3780692"/>
              <a:gd name="connsiteX30" fmla="*/ 1602154 w 5260781"/>
              <a:gd name="connsiteY30" fmla="*/ 1133231 h 3780692"/>
              <a:gd name="connsiteX31" fmla="*/ 1631462 w 5260781"/>
              <a:gd name="connsiteY31" fmla="*/ 1143000 h 3780692"/>
              <a:gd name="connsiteX32" fmla="*/ 1660769 w 5260781"/>
              <a:gd name="connsiteY32" fmla="*/ 1162538 h 3780692"/>
              <a:gd name="connsiteX33" fmla="*/ 1699846 w 5260781"/>
              <a:gd name="connsiteY33" fmla="*/ 1211384 h 3780692"/>
              <a:gd name="connsiteX34" fmla="*/ 1719385 w 5260781"/>
              <a:gd name="connsiteY34" fmla="*/ 1250461 h 3780692"/>
              <a:gd name="connsiteX35" fmla="*/ 1748692 w 5260781"/>
              <a:gd name="connsiteY35" fmla="*/ 1338384 h 3780692"/>
              <a:gd name="connsiteX36" fmla="*/ 1778000 w 5260781"/>
              <a:gd name="connsiteY36" fmla="*/ 1387231 h 3780692"/>
              <a:gd name="connsiteX37" fmla="*/ 1787769 w 5260781"/>
              <a:gd name="connsiteY37" fmla="*/ 1416538 h 3780692"/>
              <a:gd name="connsiteX38" fmla="*/ 1817077 w 5260781"/>
              <a:gd name="connsiteY38" fmla="*/ 1426308 h 3780692"/>
              <a:gd name="connsiteX39" fmla="*/ 1875692 w 5260781"/>
              <a:gd name="connsiteY39" fmla="*/ 1465384 h 3780692"/>
              <a:gd name="connsiteX40" fmla="*/ 1924538 w 5260781"/>
              <a:gd name="connsiteY40" fmla="*/ 1504461 h 3780692"/>
              <a:gd name="connsiteX41" fmla="*/ 1983154 w 5260781"/>
              <a:gd name="connsiteY41" fmla="*/ 1524000 h 3780692"/>
              <a:gd name="connsiteX42" fmla="*/ 2012462 w 5260781"/>
              <a:gd name="connsiteY42" fmla="*/ 1533769 h 3780692"/>
              <a:gd name="connsiteX43" fmla="*/ 2080846 w 5260781"/>
              <a:gd name="connsiteY43" fmla="*/ 1563077 h 3780692"/>
              <a:gd name="connsiteX44" fmla="*/ 2188308 w 5260781"/>
              <a:gd name="connsiteY44" fmla="*/ 1572846 h 3780692"/>
              <a:gd name="connsiteX45" fmla="*/ 2364154 w 5260781"/>
              <a:gd name="connsiteY45" fmla="*/ 1572846 h 3780692"/>
              <a:gd name="connsiteX46" fmla="*/ 2393462 w 5260781"/>
              <a:gd name="connsiteY46" fmla="*/ 1465384 h 3780692"/>
              <a:gd name="connsiteX47" fmla="*/ 2481385 w 5260781"/>
              <a:gd name="connsiteY47" fmla="*/ 1436077 h 3780692"/>
              <a:gd name="connsiteX48" fmla="*/ 2540000 w 5260781"/>
              <a:gd name="connsiteY48" fmla="*/ 1387231 h 3780692"/>
              <a:gd name="connsiteX49" fmla="*/ 2579077 w 5260781"/>
              <a:gd name="connsiteY49" fmla="*/ 1299308 h 3780692"/>
              <a:gd name="connsiteX50" fmla="*/ 2608385 w 5260781"/>
              <a:gd name="connsiteY50" fmla="*/ 1270000 h 3780692"/>
              <a:gd name="connsiteX51" fmla="*/ 2627923 w 5260781"/>
              <a:gd name="connsiteY51" fmla="*/ 1211384 h 3780692"/>
              <a:gd name="connsiteX52" fmla="*/ 2637692 w 5260781"/>
              <a:gd name="connsiteY52" fmla="*/ 1162538 h 3780692"/>
              <a:gd name="connsiteX53" fmla="*/ 2657231 w 5260781"/>
              <a:gd name="connsiteY53" fmla="*/ 1143000 h 3780692"/>
              <a:gd name="connsiteX54" fmla="*/ 2725615 w 5260781"/>
              <a:gd name="connsiteY54" fmla="*/ 1133231 h 3780692"/>
              <a:gd name="connsiteX55" fmla="*/ 2745154 w 5260781"/>
              <a:gd name="connsiteY55" fmla="*/ 1113692 h 3780692"/>
              <a:gd name="connsiteX56" fmla="*/ 2960077 w 5260781"/>
              <a:gd name="connsiteY56" fmla="*/ 1055077 h 3780692"/>
              <a:gd name="connsiteX57" fmla="*/ 3350846 w 5260781"/>
              <a:gd name="connsiteY57" fmla="*/ 1064846 h 3780692"/>
              <a:gd name="connsiteX58" fmla="*/ 3409462 w 5260781"/>
              <a:gd name="connsiteY58" fmla="*/ 1084384 h 3780692"/>
              <a:gd name="connsiteX59" fmla="*/ 3429000 w 5260781"/>
              <a:gd name="connsiteY59" fmla="*/ 1113692 h 3780692"/>
              <a:gd name="connsiteX60" fmla="*/ 3409462 w 5260781"/>
              <a:gd name="connsiteY60" fmla="*/ 1133231 h 3780692"/>
              <a:gd name="connsiteX61" fmla="*/ 3565769 w 5260781"/>
              <a:gd name="connsiteY61" fmla="*/ 1143000 h 3780692"/>
              <a:gd name="connsiteX62" fmla="*/ 3595077 w 5260781"/>
              <a:gd name="connsiteY62" fmla="*/ 1152769 h 3780692"/>
              <a:gd name="connsiteX63" fmla="*/ 3624385 w 5260781"/>
              <a:gd name="connsiteY63" fmla="*/ 1172308 h 3780692"/>
              <a:gd name="connsiteX64" fmla="*/ 3683000 w 5260781"/>
              <a:gd name="connsiteY64" fmla="*/ 1191846 h 3780692"/>
              <a:gd name="connsiteX65" fmla="*/ 3692769 w 5260781"/>
              <a:gd name="connsiteY65" fmla="*/ 1221154 h 3780692"/>
              <a:gd name="connsiteX66" fmla="*/ 3722077 w 5260781"/>
              <a:gd name="connsiteY66" fmla="*/ 1230923 h 3780692"/>
              <a:gd name="connsiteX67" fmla="*/ 3751385 w 5260781"/>
              <a:gd name="connsiteY67" fmla="*/ 1250461 h 3780692"/>
              <a:gd name="connsiteX68" fmla="*/ 3790462 w 5260781"/>
              <a:gd name="connsiteY68" fmla="*/ 1270000 h 3780692"/>
              <a:gd name="connsiteX69" fmla="*/ 3819769 w 5260781"/>
              <a:gd name="connsiteY69" fmla="*/ 1289538 h 3780692"/>
              <a:gd name="connsiteX70" fmla="*/ 3839308 w 5260781"/>
              <a:gd name="connsiteY70" fmla="*/ 1309077 h 3780692"/>
              <a:gd name="connsiteX71" fmla="*/ 3868615 w 5260781"/>
              <a:gd name="connsiteY71" fmla="*/ 1318846 h 3780692"/>
              <a:gd name="connsiteX72" fmla="*/ 3927231 w 5260781"/>
              <a:gd name="connsiteY72" fmla="*/ 1357923 h 3780692"/>
              <a:gd name="connsiteX73" fmla="*/ 3966308 w 5260781"/>
              <a:gd name="connsiteY73" fmla="*/ 1377461 h 3780692"/>
              <a:gd name="connsiteX74" fmla="*/ 4024923 w 5260781"/>
              <a:gd name="connsiteY74" fmla="*/ 1397000 h 3780692"/>
              <a:gd name="connsiteX75" fmla="*/ 4054231 w 5260781"/>
              <a:gd name="connsiteY75" fmla="*/ 1416538 h 3780692"/>
              <a:gd name="connsiteX76" fmla="*/ 4112846 w 5260781"/>
              <a:gd name="connsiteY76" fmla="*/ 1426308 h 3780692"/>
              <a:gd name="connsiteX77" fmla="*/ 4171462 w 5260781"/>
              <a:gd name="connsiteY77" fmla="*/ 1406769 h 3780692"/>
              <a:gd name="connsiteX78" fmla="*/ 4210538 w 5260781"/>
              <a:gd name="connsiteY78" fmla="*/ 1348154 h 3780692"/>
              <a:gd name="connsiteX79" fmla="*/ 4239846 w 5260781"/>
              <a:gd name="connsiteY79" fmla="*/ 1318846 h 3780692"/>
              <a:gd name="connsiteX80" fmla="*/ 4269154 w 5260781"/>
              <a:gd name="connsiteY80" fmla="*/ 1260231 h 3780692"/>
              <a:gd name="connsiteX81" fmla="*/ 4288692 w 5260781"/>
              <a:gd name="connsiteY81" fmla="*/ 1191846 h 3780692"/>
              <a:gd name="connsiteX82" fmla="*/ 4386385 w 5260781"/>
              <a:gd name="connsiteY82" fmla="*/ 1211384 h 3780692"/>
              <a:gd name="connsiteX83" fmla="*/ 4493846 w 5260781"/>
              <a:gd name="connsiteY83" fmla="*/ 1240692 h 3780692"/>
              <a:gd name="connsiteX84" fmla="*/ 4542692 w 5260781"/>
              <a:gd name="connsiteY84" fmla="*/ 1250461 h 3780692"/>
              <a:gd name="connsiteX85" fmla="*/ 4620846 w 5260781"/>
              <a:gd name="connsiteY85" fmla="*/ 1299308 h 3780692"/>
              <a:gd name="connsiteX86" fmla="*/ 4679462 w 5260781"/>
              <a:gd name="connsiteY86" fmla="*/ 1318846 h 3780692"/>
              <a:gd name="connsiteX87" fmla="*/ 4708769 w 5260781"/>
              <a:gd name="connsiteY87" fmla="*/ 1338384 h 3780692"/>
              <a:gd name="connsiteX88" fmla="*/ 4767385 w 5260781"/>
              <a:gd name="connsiteY88" fmla="*/ 1357923 h 3780692"/>
              <a:gd name="connsiteX89" fmla="*/ 4806462 w 5260781"/>
              <a:gd name="connsiteY89" fmla="*/ 1387231 h 3780692"/>
              <a:gd name="connsiteX90" fmla="*/ 4865077 w 5260781"/>
              <a:gd name="connsiteY90" fmla="*/ 1436077 h 3780692"/>
              <a:gd name="connsiteX91" fmla="*/ 4894385 w 5260781"/>
              <a:gd name="connsiteY91" fmla="*/ 1445846 h 3780692"/>
              <a:gd name="connsiteX92" fmla="*/ 4943231 w 5260781"/>
              <a:gd name="connsiteY92" fmla="*/ 1494692 h 3780692"/>
              <a:gd name="connsiteX93" fmla="*/ 4982308 w 5260781"/>
              <a:gd name="connsiteY93" fmla="*/ 1524000 h 3780692"/>
              <a:gd name="connsiteX94" fmla="*/ 5011615 w 5260781"/>
              <a:gd name="connsiteY94" fmla="*/ 1563077 h 3780692"/>
              <a:gd name="connsiteX95" fmla="*/ 5050692 w 5260781"/>
              <a:gd name="connsiteY95" fmla="*/ 1611923 h 3780692"/>
              <a:gd name="connsiteX96" fmla="*/ 5080000 w 5260781"/>
              <a:gd name="connsiteY96" fmla="*/ 1670538 h 3780692"/>
              <a:gd name="connsiteX97" fmla="*/ 5099538 w 5260781"/>
              <a:gd name="connsiteY97" fmla="*/ 1729154 h 3780692"/>
              <a:gd name="connsiteX98" fmla="*/ 5128846 w 5260781"/>
              <a:gd name="connsiteY98" fmla="*/ 1875692 h 3780692"/>
              <a:gd name="connsiteX99" fmla="*/ 5138615 w 5260781"/>
              <a:gd name="connsiteY99" fmla="*/ 1924538 h 3780692"/>
              <a:gd name="connsiteX100" fmla="*/ 5148385 w 5260781"/>
              <a:gd name="connsiteY100" fmla="*/ 1983154 h 3780692"/>
              <a:gd name="connsiteX101" fmla="*/ 5158154 w 5260781"/>
              <a:gd name="connsiteY101" fmla="*/ 2012461 h 3780692"/>
              <a:gd name="connsiteX102" fmla="*/ 5167923 w 5260781"/>
              <a:gd name="connsiteY102" fmla="*/ 2051538 h 3780692"/>
              <a:gd name="connsiteX103" fmla="*/ 5177692 w 5260781"/>
              <a:gd name="connsiteY103" fmla="*/ 2080846 h 3780692"/>
              <a:gd name="connsiteX104" fmla="*/ 5207000 w 5260781"/>
              <a:gd name="connsiteY104" fmla="*/ 2178538 h 3780692"/>
              <a:gd name="connsiteX105" fmla="*/ 5216769 w 5260781"/>
              <a:gd name="connsiteY105" fmla="*/ 2207846 h 3780692"/>
              <a:gd name="connsiteX106" fmla="*/ 5236308 w 5260781"/>
              <a:gd name="connsiteY106" fmla="*/ 2227384 h 3780692"/>
              <a:gd name="connsiteX107" fmla="*/ 5236308 w 5260781"/>
              <a:gd name="connsiteY107" fmla="*/ 2559538 h 3780692"/>
              <a:gd name="connsiteX108" fmla="*/ 5216769 w 5260781"/>
              <a:gd name="connsiteY108" fmla="*/ 2588846 h 3780692"/>
              <a:gd name="connsiteX109" fmla="*/ 5207000 w 5260781"/>
              <a:gd name="connsiteY109" fmla="*/ 2637692 h 3780692"/>
              <a:gd name="connsiteX110" fmla="*/ 5197231 w 5260781"/>
              <a:gd name="connsiteY110" fmla="*/ 2676769 h 3780692"/>
              <a:gd name="connsiteX111" fmla="*/ 5177692 w 5260781"/>
              <a:gd name="connsiteY111" fmla="*/ 2784231 h 3780692"/>
              <a:gd name="connsiteX112" fmla="*/ 5158154 w 5260781"/>
              <a:gd name="connsiteY112" fmla="*/ 2813538 h 3780692"/>
              <a:gd name="connsiteX113" fmla="*/ 5119077 w 5260781"/>
              <a:gd name="connsiteY113" fmla="*/ 2901461 h 3780692"/>
              <a:gd name="connsiteX114" fmla="*/ 5099538 w 5260781"/>
              <a:gd name="connsiteY114" fmla="*/ 2921000 h 3780692"/>
              <a:gd name="connsiteX115" fmla="*/ 5070231 w 5260781"/>
              <a:gd name="connsiteY115" fmla="*/ 2930769 h 3780692"/>
              <a:gd name="connsiteX116" fmla="*/ 4992077 w 5260781"/>
              <a:gd name="connsiteY116" fmla="*/ 2999154 h 3780692"/>
              <a:gd name="connsiteX117" fmla="*/ 4982308 w 5260781"/>
              <a:gd name="connsiteY117" fmla="*/ 3028461 h 3780692"/>
              <a:gd name="connsiteX118" fmla="*/ 4953000 w 5260781"/>
              <a:gd name="connsiteY118" fmla="*/ 3096846 h 3780692"/>
              <a:gd name="connsiteX119" fmla="*/ 4923692 w 5260781"/>
              <a:gd name="connsiteY119" fmla="*/ 3106615 h 3780692"/>
              <a:gd name="connsiteX120" fmla="*/ 4894385 w 5260781"/>
              <a:gd name="connsiteY120" fmla="*/ 3223846 h 3780692"/>
              <a:gd name="connsiteX121" fmla="*/ 4718538 w 5260781"/>
              <a:gd name="connsiteY121" fmla="*/ 3253154 h 3780692"/>
              <a:gd name="connsiteX122" fmla="*/ 4669692 w 5260781"/>
              <a:gd name="connsiteY122" fmla="*/ 3282461 h 3780692"/>
              <a:gd name="connsiteX123" fmla="*/ 4640385 w 5260781"/>
              <a:gd name="connsiteY123" fmla="*/ 3292231 h 3780692"/>
              <a:gd name="connsiteX124" fmla="*/ 4532923 w 5260781"/>
              <a:gd name="connsiteY124" fmla="*/ 3341077 h 3780692"/>
              <a:gd name="connsiteX125" fmla="*/ 4474308 w 5260781"/>
              <a:gd name="connsiteY125" fmla="*/ 3389923 h 3780692"/>
              <a:gd name="connsiteX126" fmla="*/ 4454769 w 5260781"/>
              <a:gd name="connsiteY126" fmla="*/ 3409461 h 3780692"/>
              <a:gd name="connsiteX127" fmla="*/ 4415692 w 5260781"/>
              <a:gd name="connsiteY127" fmla="*/ 3429000 h 3780692"/>
              <a:gd name="connsiteX128" fmla="*/ 4327769 w 5260781"/>
              <a:gd name="connsiteY128" fmla="*/ 3487615 h 3780692"/>
              <a:gd name="connsiteX129" fmla="*/ 4269154 w 5260781"/>
              <a:gd name="connsiteY129" fmla="*/ 3526692 h 3780692"/>
              <a:gd name="connsiteX130" fmla="*/ 4220308 w 5260781"/>
              <a:gd name="connsiteY130" fmla="*/ 3546231 h 3780692"/>
              <a:gd name="connsiteX131" fmla="*/ 4191000 w 5260781"/>
              <a:gd name="connsiteY131" fmla="*/ 3556000 h 3780692"/>
              <a:gd name="connsiteX132" fmla="*/ 4151923 w 5260781"/>
              <a:gd name="connsiteY132" fmla="*/ 3575538 h 3780692"/>
              <a:gd name="connsiteX133" fmla="*/ 4112846 w 5260781"/>
              <a:gd name="connsiteY133" fmla="*/ 3585308 h 3780692"/>
              <a:gd name="connsiteX134" fmla="*/ 4034692 w 5260781"/>
              <a:gd name="connsiteY134" fmla="*/ 3624384 h 3780692"/>
              <a:gd name="connsiteX135" fmla="*/ 4005385 w 5260781"/>
              <a:gd name="connsiteY135" fmla="*/ 3643923 h 3780692"/>
              <a:gd name="connsiteX136" fmla="*/ 3966308 w 5260781"/>
              <a:gd name="connsiteY136" fmla="*/ 3653692 h 3780692"/>
              <a:gd name="connsiteX137" fmla="*/ 3907692 w 5260781"/>
              <a:gd name="connsiteY137" fmla="*/ 3683000 h 3780692"/>
              <a:gd name="connsiteX138" fmla="*/ 3849077 w 5260781"/>
              <a:gd name="connsiteY138" fmla="*/ 3722077 h 3780692"/>
              <a:gd name="connsiteX139" fmla="*/ 3751385 w 5260781"/>
              <a:gd name="connsiteY139" fmla="*/ 3751384 h 3780692"/>
              <a:gd name="connsiteX140" fmla="*/ 3673231 w 5260781"/>
              <a:gd name="connsiteY140" fmla="*/ 3780692 h 3780692"/>
              <a:gd name="connsiteX141" fmla="*/ 3292231 w 5260781"/>
              <a:gd name="connsiteY141" fmla="*/ 3770923 h 3780692"/>
              <a:gd name="connsiteX142" fmla="*/ 3272692 w 5260781"/>
              <a:gd name="connsiteY142" fmla="*/ 3751384 h 3780692"/>
              <a:gd name="connsiteX143" fmla="*/ 3253154 w 5260781"/>
              <a:gd name="connsiteY143" fmla="*/ 3663461 h 3780692"/>
              <a:gd name="connsiteX144" fmla="*/ 3243385 w 5260781"/>
              <a:gd name="connsiteY144" fmla="*/ 3516923 h 3780692"/>
              <a:gd name="connsiteX145" fmla="*/ 3223846 w 5260781"/>
              <a:gd name="connsiteY145" fmla="*/ 3497384 h 3780692"/>
              <a:gd name="connsiteX146" fmla="*/ 3184769 w 5260781"/>
              <a:gd name="connsiteY146" fmla="*/ 3448538 h 3780692"/>
              <a:gd name="connsiteX147" fmla="*/ 3155462 w 5260781"/>
              <a:gd name="connsiteY147" fmla="*/ 3380154 h 3780692"/>
              <a:gd name="connsiteX148" fmla="*/ 3116385 w 5260781"/>
              <a:gd name="connsiteY148" fmla="*/ 3223846 h 3780692"/>
              <a:gd name="connsiteX149" fmla="*/ 3096846 w 5260781"/>
              <a:gd name="connsiteY149" fmla="*/ 3194538 h 3780692"/>
              <a:gd name="connsiteX150" fmla="*/ 3087077 w 5260781"/>
              <a:gd name="connsiteY150" fmla="*/ 3165231 h 3780692"/>
              <a:gd name="connsiteX151" fmla="*/ 3038231 w 5260781"/>
              <a:gd name="connsiteY151" fmla="*/ 3106615 h 3780692"/>
              <a:gd name="connsiteX152" fmla="*/ 3008923 w 5260781"/>
              <a:gd name="connsiteY152" fmla="*/ 3067538 h 3780692"/>
              <a:gd name="connsiteX153" fmla="*/ 2969846 w 5260781"/>
              <a:gd name="connsiteY153" fmla="*/ 2999154 h 3780692"/>
              <a:gd name="connsiteX154" fmla="*/ 2960077 w 5260781"/>
              <a:gd name="connsiteY154" fmla="*/ 2969846 h 3780692"/>
              <a:gd name="connsiteX155" fmla="*/ 2921000 w 5260781"/>
              <a:gd name="connsiteY155" fmla="*/ 2930769 h 3780692"/>
              <a:gd name="connsiteX156" fmla="*/ 2891692 w 5260781"/>
              <a:gd name="connsiteY156" fmla="*/ 2862384 h 3780692"/>
              <a:gd name="connsiteX157" fmla="*/ 2862385 w 5260781"/>
              <a:gd name="connsiteY157" fmla="*/ 2852615 h 3780692"/>
              <a:gd name="connsiteX158" fmla="*/ 2794000 w 5260781"/>
              <a:gd name="connsiteY158" fmla="*/ 2774461 h 3780692"/>
              <a:gd name="connsiteX159" fmla="*/ 2784231 w 5260781"/>
              <a:gd name="connsiteY159" fmla="*/ 2745154 h 3780692"/>
              <a:gd name="connsiteX160" fmla="*/ 2774462 w 5260781"/>
              <a:gd name="connsiteY160" fmla="*/ 2706077 h 3780692"/>
              <a:gd name="connsiteX161" fmla="*/ 2754923 w 5260781"/>
              <a:gd name="connsiteY161" fmla="*/ 2686538 h 3780692"/>
              <a:gd name="connsiteX162" fmla="*/ 2725615 w 5260781"/>
              <a:gd name="connsiteY162" fmla="*/ 2676769 h 3780692"/>
              <a:gd name="connsiteX163" fmla="*/ 2549769 w 5260781"/>
              <a:gd name="connsiteY163" fmla="*/ 2657231 h 3780692"/>
              <a:gd name="connsiteX164" fmla="*/ 2413000 w 5260781"/>
              <a:gd name="connsiteY164" fmla="*/ 2647461 h 3780692"/>
              <a:gd name="connsiteX165" fmla="*/ 2383692 w 5260781"/>
              <a:gd name="connsiteY165" fmla="*/ 2618154 h 3780692"/>
              <a:gd name="connsiteX166" fmla="*/ 2354385 w 5260781"/>
              <a:gd name="connsiteY166" fmla="*/ 2559538 h 3780692"/>
              <a:gd name="connsiteX167" fmla="*/ 2325077 w 5260781"/>
              <a:gd name="connsiteY167" fmla="*/ 2540000 h 3780692"/>
              <a:gd name="connsiteX168" fmla="*/ 2305538 w 5260781"/>
              <a:gd name="connsiteY168" fmla="*/ 2520461 h 3780692"/>
              <a:gd name="connsiteX169" fmla="*/ 2295769 w 5260781"/>
              <a:gd name="connsiteY169" fmla="*/ 2491154 h 3780692"/>
              <a:gd name="connsiteX170" fmla="*/ 2266462 w 5260781"/>
              <a:gd name="connsiteY170" fmla="*/ 2471615 h 3780692"/>
              <a:gd name="connsiteX171" fmla="*/ 2246923 w 5260781"/>
              <a:gd name="connsiteY171" fmla="*/ 2452077 h 3780692"/>
              <a:gd name="connsiteX172" fmla="*/ 2207846 w 5260781"/>
              <a:gd name="connsiteY172" fmla="*/ 2393461 h 3780692"/>
              <a:gd name="connsiteX173" fmla="*/ 2188308 w 5260781"/>
              <a:gd name="connsiteY173" fmla="*/ 2364154 h 3780692"/>
              <a:gd name="connsiteX174" fmla="*/ 2168769 w 5260781"/>
              <a:gd name="connsiteY174" fmla="*/ 2344615 h 3780692"/>
              <a:gd name="connsiteX175" fmla="*/ 2129692 w 5260781"/>
              <a:gd name="connsiteY175" fmla="*/ 2295769 h 3780692"/>
              <a:gd name="connsiteX176" fmla="*/ 2100385 w 5260781"/>
              <a:gd name="connsiteY176" fmla="*/ 2286000 h 3780692"/>
              <a:gd name="connsiteX177" fmla="*/ 2090615 w 5260781"/>
              <a:gd name="connsiteY177" fmla="*/ 2256692 h 3780692"/>
              <a:gd name="connsiteX178" fmla="*/ 2051538 w 5260781"/>
              <a:gd name="connsiteY178" fmla="*/ 2207846 h 3780692"/>
              <a:gd name="connsiteX179" fmla="*/ 2032000 w 5260781"/>
              <a:gd name="connsiteY179" fmla="*/ 2168769 h 3780692"/>
              <a:gd name="connsiteX180" fmla="*/ 2002692 w 5260781"/>
              <a:gd name="connsiteY180" fmla="*/ 2110154 h 3780692"/>
              <a:gd name="connsiteX181" fmla="*/ 1973385 w 5260781"/>
              <a:gd name="connsiteY181" fmla="*/ 2100384 h 3780692"/>
              <a:gd name="connsiteX182" fmla="*/ 1924538 w 5260781"/>
              <a:gd name="connsiteY182" fmla="*/ 2051538 h 3780692"/>
              <a:gd name="connsiteX183" fmla="*/ 1914769 w 5260781"/>
              <a:gd name="connsiteY183" fmla="*/ 2022231 h 3780692"/>
              <a:gd name="connsiteX184" fmla="*/ 1875692 w 5260781"/>
              <a:gd name="connsiteY184" fmla="*/ 1973384 h 3780692"/>
              <a:gd name="connsiteX185" fmla="*/ 1865923 w 5260781"/>
              <a:gd name="connsiteY185" fmla="*/ 1934308 h 3780692"/>
              <a:gd name="connsiteX186" fmla="*/ 1826846 w 5260781"/>
              <a:gd name="connsiteY186" fmla="*/ 1895231 h 3780692"/>
              <a:gd name="connsiteX187" fmla="*/ 1817077 w 5260781"/>
              <a:gd name="connsiteY187" fmla="*/ 1865923 h 3780692"/>
              <a:gd name="connsiteX188" fmla="*/ 1758462 w 5260781"/>
              <a:gd name="connsiteY188" fmla="*/ 1836615 h 3780692"/>
              <a:gd name="connsiteX189" fmla="*/ 1699846 w 5260781"/>
              <a:gd name="connsiteY189" fmla="*/ 1807308 h 3780692"/>
              <a:gd name="connsiteX190" fmla="*/ 1670538 w 5260781"/>
              <a:gd name="connsiteY190" fmla="*/ 1787769 h 3780692"/>
              <a:gd name="connsiteX191" fmla="*/ 1641231 w 5260781"/>
              <a:gd name="connsiteY191" fmla="*/ 1778000 h 3780692"/>
              <a:gd name="connsiteX192" fmla="*/ 1543538 w 5260781"/>
              <a:gd name="connsiteY192" fmla="*/ 1738923 h 3780692"/>
              <a:gd name="connsiteX193" fmla="*/ 1367692 w 5260781"/>
              <a:gd name="connsiteY193" fmla="*/ 1709615 h 3780692"/>
              <a:gd name="connsiteX194" fmla="*/ 1318846 w 5260781"/>
              <a:gd name="connsiteY194" fmla="*/ 1660769 h 3780692"/>
              <a:gd name="connsiteX195" fmla="*/ 1289538 w 5260781"/>
              <a:gd name="connsiteY195" fmla="*/ 1631461 h 3780692"/>
              <a:gd name="connsiteX196" fmla="*/ 1250462 w 5260781"/>
              <a:gd name="connsiteY196" fmla="*/ 1611923 h 3780692"/>
              <a:gd name="connsiteX197" fmla="*/ 1211385 w 5260781"/>
              <a:gd name="connsiteY197" fmla="*/ 1553308 h 3780692"/>
              <a:gd name="connsiteX198" fmla="*/ 1182077 w 5260781"/>
              <a:gd name="connsiteY198" fmla="*/ 1543538 h 3780692"/>
              <a:gd name="connsiteX199" fmla="*/ 1162538 w 5260781"/>
              <a:gd name="connsiteY199" fmla="*/ 1524000 h 3780692"/>
              <a:gd name="connsiteX200" fmla="*/ 1172308 w 5260781"/>
              <a:gd name="connsiteY200" fmla="*/ 1553308 h 3780692"/>
              <a:gd name="connsiteX201" fmla="*/ 1211385 w 5260781"/>
              <a:gd name="connsiteY201" fmla="*/ 1563077 h 3780692"/>
              <a:gd name="connsiteX202" fmla="*/ 1025769 w 5260781"/>
              <a:gd name="connsiteY202" fmla="*/ 1553308 h 3780692"/>
              <a:gd name="connsiteX203" fmla="*/ 918308 w 5260781"/>
              <a:gd name="connsiteY203" fmla="*/ 1514231 h 3780692"/>
              <a:gd name="connsiteX204" fmla="*/ 908538 w 5260781"/>
              <a:gd name="connsiteY204" fmla="*/ 1484923 h 3780692"/>
              <a:gd name="connsiteX205" fmla="*/ 849923 w 5260781"/>
              <a:gd name="connsiteY205" fmla="*/ 1455615 h 3780692"/>
              <a:gd name="connsiteX206" fmla="*/ 771769 w 5260781"/>
              <a:gd name="connsiteY206" fmla="*/ 1406769 h 3780692"/>
              <a:gd name="connsiteX207" fmla="*/ 683846 w 5260781"/>
              <a:gd name="connsiteY207" fmla="*/ 1338384 h 3780692"/>
              <a:gd name="connsiteX208" fmla="*/ 654538 w 5260781"/>
              <a:gd name="connsiteY208" fmla="*/ 1318846 h 3780692"/>
              <a:gd name="connsiteX209" fmla="*/ 595923 w 5260781"/>
              <a:gd name="connsiteY209" fmla="*/ 1299308 h 3780692"/>
              <a:gd name="connsiteX210" fmla="*/ 517769 w 5260781"/>
              <a:gd name="connsiteY210" fmla="*/ 1260231 h 3780692"/>
              <a:gd name="connsiteX211" fmla="*/ 429846 w 5260781"/>
              <a:gd name="connsiteY211" fmla="*/ 1230923 h 3780692"/>
              <a:gd name="connsiteX212" fmla="*/ 361462 w 5260781"/>
              <a:gd name="connsiteY212" fmla="*/ 1191846 h 3780692"/>
              <a:gd name="connsiteX213" fmla="*/ 332154 w 5260781"/>
              <a:gd name="connsiteY213" fmla="*/ 1182077 h 3780692"/>
              <a:gd name="connsiteX214" fmla="*/ 312615 w 5260781"/>
              <a:gd name="connsiteY214" fmla="*/ 1152769 h 3780692"/>
              <a:gd name="connsiteX215" fmla="*/ 273538 w 5260781"/>
              <a:gd name="connsiteY215" fmla="*/ 1143000 h 3780692"/>
              <a:gd name="connsiteX216" fmla="*/ 244231 w 5260781"/>
              <a:gd name="connsiteY216" fmla="*/ 1133231 h 3780692"/>
              <a:gd name="connsiteX217" fmla="*/ 214923 w 5260781"/>
              <a:gd name="connsiteY217" fmla="*/ 1113692 h 3780692"/>
              <a:gd name="connsiteX218" fmla="*/ 136769 w 5260781"/>
              <a:gd name="connsiteY218" fmla="*/ 1094154 h 3780692"/>
              <a:gd name="connsiteX219" fmla="*/ 97692 w 5260781"/>
              <a:gd name="connsiteY219" fmla="*/ 1074615 h 3780692"/>
              <a:gd name="connsiteX220" fmla="*/ 68385 w 5260781"/>
              <a:gd name="connsiteY220" fmla="*/ 1055077 h 3780692"/>
              <a:gd name="connsiteX221" fmla="*/ 9769 w 5260781"/>
              <a:gd name="connsiteY221" fmla="*/ 1035538 h 3780692"/>
              <a:gd name="connsiteX222" fmla="*/ 0 w 5260781"/>
              <a:gd name="connsiteY222" fmla="*/ 1006231 h 3780692"/>
              <a:gd name="connsiteX223" fmla="*/ 9769 w 5260781"/>
              <a:gd name="connsiteY223" fmla="*/ 967154 h 3780692"/>
              <a:gd name="connsiteX224" fmla="*/ 68385 w 5260781"/>
              <a:gd name="connsiteY224" fmla="*/ 889000 h 3780692"/>
              <a:gd name="connsiteX225" fmla="*/ 97692 w 5260781"/>
              <a:gd name="connsiteY225" fmla="*/ 869461 h 3780692"/>
              <a:gd name="connsiteX226" fmla="*/ 107462 w 5260781"/>
              <a:gd name="connsiteY226" fmla="*/ 840154 h 3780692"/>
              <a:gd name="connsiteX227" fmla="*/ 156308 w 5260781"/>
              <a:gd name="connsiteY227" fmla="*/ 801077 h 3780692"/>
              <a:gd name="connsiteX228" fmla="*/ 205154 w 5260781"/>
              <a:gd name="connsiteY228" fmla="*/ 762000 h 3780692"/>
              <a:gd name="connsiteX229" fmla="*/ 224692 w 5260781"/>
              <a:gd name="connsiteY229" fmla="*/ 703384 h 3780692"/>
              <a:gd name="connsiteX230" fmla="*/ 234462 w 5260781"/>
              <a:gd name="connsiteY230" fmla="*/ 654538 h 3780692"/>
              <a:gd name="connsiteX231" fmla="*/ 244231 w 5260781"/>
              <a:gd name="connsiteY231" fmla="*/ 586154 h 3780692"/>
              <a:gd name="connsiteX232" fmla="*/ 254000 w 5260781"/>
              <a:gd name="connsiteY232" fmla="*/ 556846 h 3780692"/>
              <a:gd name="connsiteX233" fmla="*/ 302846 w 5260781"/>
              <a:gd name="connsiteY233" fmla="*/ 468923 h 3780692"/>
              <a:gd name="connsiteX234" fmla="*/ 361462 w 5260781"/>
              <a:gd name="connsiteY234" fmla="*/ 429846 h 3780692"/>
              <a:gd name="connsiteX235" fmla="*/ 400538 w 5260781"/>
              <a:gd name="connsiteY235" fmla="*/ 400538 h 3780692"/>
              <a:gd name="connsiteX236" fmla="*/ 429846 w 5260781"/>
              <a:gd name="connsiteY236" fmla="*/ 381000 h 3780692"/>
              <a:gd name="connsiteX237" fmla="*/ 449385 w 5260781"/>
              <a:gd name="connsiteY237" fmla="*/ 361461 h 3780692"/>
              <a:gd name="connsiteX238" fmla="*/ 468923 w 5260781"/>
              <a:gd name="connsiteY238" fmla="*/ 332154 h 3780692"/>
              <a:gd name="connsiteX239" fmla="*/ 498231 w 5260781"/>
              <a:gd name="connsiteY239" fmla="*/ 322384 h 3780692"/>
              <a:gd name="connsiteX240" fmla="*/ 517769 w 5260781"/>
              <a:gd name="connsiteY240" fmla="*/ 107461 h 3780692"/>
              <a:gd name="connsiteX241" fmla="*/ 517769 w 5260781"/>
              <a:gd name="connsiteY241" fmla="*/ 0 h 3780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5260781" h="3780692">
                <a:moveTo>
                  <a:pt x="517769" y="0"/>
                </a:moveTo>
                <a:lnTo>
                  <a:pt x="517769" y="0"/>
                </a:lnTo>
                <a:cubicBezTo>
                  <a:pt x="618718" y="3256"/>
                  <a:pt x="719788" y="3838"/>
                  <a:pt x="820615" y="9769"/>
                </a:cubicBezTo>
                <a:cubicBezTo>
                  <a:pt x="857369" y="11931"/>
                  <a:pt x="878032" y="45249"/>
                  <a:pt x="889000" y="78154"/>
                </a:cubicBezTo>
                <a:cubicBezTo>
                  <a:pt x="892256" y="87923"/>
                  <a:pt x="893471" y="98631"/>
                  <a:pt x="898769" y="107461"/>
                </a:cubicBezTo>
                <a:cubicBezTo>
                  <a:pt x="903508" y="115359"/>
                  <a:pt x="911795" y="120487"/>
                  <a:pt x="918308" y="127000"/>
                </a:cubicBezTo>
                <a:cubicBezTo>
                  <a:pt x="921564" y="136769"/>
                  <a:pt x="925579" y="146318"/>
                  <a:pt x="928077" y="156308"/>
                </a:cubicBezTo>
                <a:cubicBezTo>
                  <a:pt x="933650" y="178601"/>
                  <a:pt x="936450" y="212131"/>
                  <a:pt x="947615" y="234461"/>
                </a:cubicBezTo>
                <a:cubicBezTo>
                  <a:pt x="952866" y="244963"/>
                  <a:pt x="960641" y="254000"/>
                  <a:pt x="967154" y="263769"/>
                </a:cubicBezTo>
                <a:cubicBezTo>
                  <a:pt x="970410" y="273538"/>
                  <a:pt x="974094" y="283175"/>
                  <a:pt x="976923" y="293077"/>
                </a:cubicBezTo>
                <a:cubicBezTo>
                  <a:pt x="981099" y="307693"/>
                  <a:pt x="988651" y="345839"/>
                  <a:pt x="996462" y="361461"/>
                </a:cubicBezTo>
                <a:cubicBezTo>
                  <a:pt x="1001713" y="371963"/>
                  <a:pt x="1010175" y="380575"/>
                  <a:pt x="1016000" y="390769"/>
                </a:cubicBezTo>
                <a:cubicBezTo>
                  <a:pt x="1023225" y="403413"/>
                  <a:pt x="1026597" y="418351"/>
                  <a:pt x="1035538" y="429846"/>
                </a:cubicBezTo>
                <a:cubicBezTo>
                  <a:pt x="1049675" y="448022"/>
                  <a:pt x="1068103" y="462410"/>
                  <a:pt x="1084385" y="478692"/>
                </a:cubicBezTo>
                <a:lnTo>
                  <a:pt x="1103923" y="498231"/>
                </a:lnTo>
                <a:cubicBezTo>
                  <a:pt x="1107179" y="508000"/>
                  <a:pt x="1109087" y="518328"/>
                  <a:pt x="1113692" y="527538"/>
                </a:cubicBezTo>
                <a:cubicBezTo>
                  <a:pt x="1118943" y="538040"/>
                  <a:pt x="1128606" y="546054"/>
                  <a:pt x="1133231" y="556846"/>
                </a:cubicBezTo>
                <a:cubicBezTo>
                  <a:pt x="1136077" y="563486"/>
                  <a:pt x="1145980" y="615726"/>
                  <a:pt x="1152769" y="625231"/>
                </a:cubicBezTo>
                <a:cubicBezTo>
                  <a:pt x="1163476" y="640221"/>
                  <a:pt x="1178820" y="651282"/>
                  <a:pt x="1191846" y="664308"/>
                </a:cubicBezTo>
                <a:lnTo>
                  <a:pt x="1211385" y="683846"/>
                </a:lnTo>
                <a:cubicBezTo>
                  <a:pt x="1233836" y="751199"/>
                  <a:pt x="1216360" y="727898"/>
                  <a:pt x="1250462" y="762000"/>
                </a:cubicBezTo>
                <a:cubicBezTo>
                  <a:pt x="1256300" y="779515"/>
                  <a:pt x="1267697" y="818312"/>
                  <a:pt x="1279769" y="830384"/>
                </a:cubicBezTo>
                <a:cubicBezTo>
                  <a:pt x="1287051" y="837666"/>
                  <a:pt x="1299308" y="836897"/>
                  <a:pt x="1309077" y="840154"/>
                </a:cubicBezTo>
                <a:cubicBezTo>
                  <a:pt x="1346777" y="953256"/>
                  <a:pt x="1307232" y="863746"/>
                  <a:pt x="1348154" y="918308"/>
                </a:cubicBezTo>
                <a:cubicBezTo>
                  <a:pt x="1362243" y="937094"/>
                  <a:pt x="1374205" y="957385"/>
                  <a:pt x="1387231" y="976923"/>
                </a:cubicBezTo>
                <a:cubicBezTo>
                  <a:pt x="1393744" y="986692"/>
                  <a:pt x="1395630" y="1002518"/>
                  <a:pt x="1406769" y="1006231"/>
                </a:cubicBezTo>
                <a:lnTo>
                  <a:pt x="1436077" y="1016000"/>
                </a:lnTo>
                <a:cubicBezTo>
                  <a:pt x="1461366" y="1041289"/>
                  <a:pt x="1488942" y="1072697"/>
                  <a:pt x="1524000" y="1084384"/>
                </a:cubicBezTo>
                <a:cubicBezTo>
                  <a:pt x="1533769" y="1087641"/>
                  <a:pt x="1544097" y="1089549"/>
                  <a:pt x="1553308" y="1094154"/>
                </a:cubicBezTo>
                <a:cubicBezTo>
                  <a:pt x="1563809" y="1099405"/>
                  <a:pt x="1573447" y="1106358"/>
                  <a:pt x="1582615" y="1113692"/>
                </a:cubicBezTo>
                <a:cubicBezTo>
                  <a:pt x="1589807" y="1119446"/>
                  <a:pt x="1594256" y="1128492"/>
                  <a:pt x="1602154" y="1133231"/>
                </a:cubicBezTo>
                <a:cubicBezTo>
                  <a:pt x="1610984" y="1138529"/>
                  <a:pt x="1621693" y="1139744"/>
                  <a:pt x="1631462" y="1143000"/>
                </a:cubicBezTo>
                <a:cubicBezTo>
                  <a:pt x="1641231" y="1149513"/>
                  <a:pt x="1651601" y="1155204"/>
                  <a:pt x="1660769" y="1162538"/>
                </a:cubicBezTo>
                <a:cubicBezTo>
                  <a:pt x="1677661" y="1176051"/>
                  <a:pt x="1689156" y="1192677"/>
                  <a:pt x="1699846" y="1211384"/>
                </a:cubicBezTo>
                <a:cubicBezTo>
                  <a:pt x="1707071" y="1224028"/>
                  <a:pt x="1712872" y="1237435"/>
                  <a:pt x="1719385" y="1250461"/>
                </a:cubicBezTo>
                <a:cubicBezTo>
                  <a:pt x="1735852" y="1332800"/>
                  <a:pt x="1718358" y="1267607"/>
                  <a:pt x="1748692" y="1338384"/>
                </a:cubicBezTo>
                <a:cubicBezTo>
                  <a:pt x="1767715" y="1382770"/>
                  <a:pt x="1745510" y="1354739"/>
                  <a:pt x="1778000" y="1387231"/>
                </a:cubicBezTo>
                <a:cubicBezTo>
                  <a:pt x="1781256" y="1397000"/>
                  <a:pt x="1780488" y="1409257"/>
                  <a:pt x="1787769" y="1416538"/>
                </a:cubicBezTo>
                <a:cubicBezTo>
                  <a:pt x="1795051" y="1423820"/>
                  <a:pt x="1808075" y="1421307"/>
                  <a:pt x="1817077" y="1426308"/>
                </a:cubicBezTo>
                <a:cubicBezTo>
                  <a:pt x="1837604" y="1437712"/>
                  <a:pt x="1859088" y="1448780"/>
                  <a:pt x="1875692" y="1465384"/>
                </a:cubicBezTo>
                <a:cubicBezTo>
                  <a:pt x="1891932" y="1481624"/>
                  <a:pt x="1902355" y="1494602"/>
                  <a:pt x="1924538" y="1504461"/>
                </a:cubicBezTo>
                <a:cubicBezTo>
                  <a:pt x="1943358" y="1512826"/>
                  <a:pt x="1963615" y="1517487"/>
                  <a:pt x="1983154" y="1524000"/>
                </a:cubicBezTo>
                <a:cubicBezTo>
                  <a:pt x="1992923" y="1527256"/>
                  <a:pt x="2003252" y="1529164"/>
                  <a:pt x="2012462" y="1533769"/>
                </a:cubicBezTo>
                <a:cubicBezTo>
                  <a:pt x="2028227" y="1541652"/>
                  <a:pt x="2060719" y="1560202"/>
                  <a:pt x="2080846" y="1563077"/>
                </a:cubicBezTo>
                <a:cubicBezTo>
                  <a:pt x="2116453" y="1568164"/>
                  <a:pt x="2152487" y="1569590"/>
                  <a:pt x="2188308" y="1572846"/>
                </a:cubicBezTo>
                <a:cubicBezTo>
                  <a:pt x="2245967" y="1584378"/>
                  <a:pt x="2304524" y="1600673"/>
                  <a:pt x="2364154" y="1572846"/>
                </a:cubicBezTo>
                <a:cubicBezTo>
                  <a:pt x="2383380" y="1563874"/>
                  <a:pt x="2384138" y="1481701"/>
                  <a:pt x="2393462" y="1465384"/>
                </a:cubicBezTo>
                <a:cubicBezTo>
                  <a:pt x="2407922" y="1440080"/>
                  <a:pt x="2464043" y="1438967"/>
                  <a:pt x="2481385" y="1436077"/>
                </a:cubicBezTo>
                <a:cubicBezTo>
                  <a:pt x="2500923" y="1419795"/>
                  <a:pt x="2522986" y="1406135"/>
                  <a:pt x="2540000" y="1387231"/>
                </a:cubicBezTo>
                <a:cubicBezTo>
                  <a:pt x="2616320" y="1302430"/>
                  <a:pt x="2536346" y="1374087"/>
                  <a:pt x="2579077" y="1299308"/>
                </a:cubicBezTo>
                <a:cubicBezTo>
                  <a:pt x="2585932" y="1287312"/>
                  <a:pt x="2598616" y="1279769"/>
                  <a:pt x="2608385" y="1270000"/>
                </a:cubicBezTo>
                <a:cubicBezTo>
                  <a:pt x="2614898" y="1250461"/>
                  <a:pt x="2623884" y="1231580"/>
                  <a:pt x="2627923" y="1211384"/>
                </a:cubicBezTo>
                <a:cubicBezTo>
                  <a:pt x="2631179" y="1195102"/>
                  <a:pt x="2631151" y="1177800"/>
                  <a:pt x="2637692" y="1162538"/>
                </a:cubicBezTo>
                <a:cubicBezTo>
                  <a:pt x="2641320" y="1154072"/>
                  <a:pt x="2648493" y="1145913"/>
                  <a:pt x="2657231" y="1143000"/>
                </a:cubicBezTo>
                <a:cubicBezTo>
                  <a:pt x="2679076" y="1135719"/>
                  <a:pt x="2702820" y="1136487"/>
                  <a:pt x="2725615" y="1133231"/>
                </a:cubicBezTo>
                <a:cubicBezTo>
                  <a:pt x="2732128" y="1126718"/>
                  <a:pt x="2737785" y="1119218"/>
                  <a:pt x="2745154" y="1113692"/>
                </a:cubicBezTo>
                <a:cubicBezTo>
                  <a:pt x="2833818" y="1047194"/>
                  <a:pt x="2810969" y="1073715"/>
                  <a:pt x="2960077" y="1055077"/>
                </a:cubicBezTo>
                <a:cubicBezTo>
                  <a:pt x="3090333" y="1058333"/>
                  <a:pt x="3220825" y="1056367"/>
                  <a:pt x="3350846" y="1064846"/>
                </a:cubicBezTo>
                <a:cubicBezTo>
                  <a:pt x="3371398" y="1066186"/>
                  <a:pt x="3409462" y="1084384"/>
                  <a:pt x="3409462" y="1084384"/>
                </a:cubicBezTo>
                <a:cubicBezTo>
                  <a:pt x="3415975" y="1094153"/>
                  <a:pt x="3429000" y="1101951"/>
                  <a:pt x="3429000" y="1113692"/>
                </a:cubicBezTo>
                <a:cubicBezTo>
                  <a:pt x="3429000" y="1122903"/>
                  <a:pt x="3400456" y="1131301"/>
                  <a:pt x="3409462" y="1133231"/>
                </a:cubicBezTo>
                <a:cubicBezTo>
                  <a:pt x="3460507" y="1144169"/>
                  <a:pt x="3513667" y="1139744"/>
                  <a:pt x="3565769" y="1143000"/>
                </a:cubicBezTo>
                <a:cubicBezTo>
                  <a:pt x="3575538" y="1146256"/>
                  <a:pt x="3585866" y="1148164"/>
                  <a:pt x="3595077" y="1152769"/>
                </a:cubicBezTo>
                <a:cubicBezTo>
                  <a:pt x="3605579" y="1158020"/>
                  <a:pt x="3613656" y="1167539"/>
                  <a:pt x="3624385" y="1172308"/>
                </a:cubicBezTo>
                <a:cubicBezTo>
                  <a:pt x="3643205" y="1180673"/>
                  <a:pt x="3683000" y="1191846"/>
                  <a:pt x="3683000" y="1191846"/>
                </a:cubicBezTo>
                <a:cubicBezTo>
                  <a:pt x="3686256" y="1201615"/>
                  <a:pt x="3685487" y="1213872"/>
                  <a:pt x="3692769" y="1221154"/>
                </a:cubicBezTo>
                <a:cubicBezTo>
                  <a:pt x="3700051" y="1228436"/>
                  <a:pt x="3712866" y="1226318"/>
                  <a:pt x="3722077" y="1230923"/>
                </a:cubicBezTo>
                <a:cubicBezTo>
                  <a:pt x="3732579" y="1236174"/>
                  <a:pt x="3741191" y="1244636"/>
                  <a:pt x="3751385" y="1250461"/>
                </a:cubicBezTo>
                <a:cubicBezTo>
                  <a:pt x="3764029" y="1257686"/>
                  <a:pt x="3777818" y="1262775"/>
                  <a:pt x="3790462" y="1270000"/>
                </a:cubicBezTo>
                <a:cubicBezTo>
                  <a:pt x="3800656" y="1275825"/>
                  <a:pt x="3810601" y="1282204"/>
                  <a:pt x="3819769" y="1289538"/>
                </a:cubicBezTo>
                <a:cubicBezTo>
                  <a:pt x="3826961" y="1295292"/>
                  <a:pt x="3831410" y="1304338"/>
                  <a:pt x="3839308" y="1309077"/>
                </a:cubicBezTo>
                <a:cubicBezTo>
                  <a:pt x="3848138" y="1314375"/>
                  <a:pt x="3859613" y="1313845"/>
                  <a:pt x="3868615" y="1318846"/>
                </a:cubicBezTo>
                <a:cubicBezTo>
                  <a:pt x="3889142" y="1330250"/>
                  <a:pt x="3906228" y="1347422"/>
                  <a:pt x="3927231" y="1357923"/>
                </a:cubicBezTo>
                <a:cubicBezTo>
                  <a:pt x="3940257" y="1364436"/>
                  <a:pt x="3952787" y="1372052"/>
                  <a:pt x="3966308" y="1377461"/>
                </a:cubicBezTo>
                <a:cubicBezTo>
                  <a:pt x="3985430" y="1385110"/>
                  <a:pt x="4007787" y="1385576"/>
                  <a:pt x="4024923" y="1397000"/>
                </a:cubicBezTo>
                <a:cubicBezTo>
                  <a:pt x="4034692" y="1403513"/>
                  <a:pt x="4043092" y="1412825"/>
                  <a:pt x="4054231" y="1416538"/>
                </a:cubicBezTo>
                <a:cubicBezTo>
                  <a:pt x="4073022" y="1422802"/>
                  <a:pt x="4093308" y="1423051"/>
                  <a:pt x="4112846" y="1426308"/>
                </a:cubicBezTo>
                <a:cubicBezTo>
                  <a:pt x="4132385" y="1419795"/>
                  <a:pt x="4155380" y="1419635"/>
                  <a:pt x="4171462" y="1406769"/>
                </a:cubicBezTo>
                <a:cubicBezTo>
                  <a:pt x="4189798" y="1392100"/>
                  <a:pt x="4193934" y="1364758"/>
                  <a:pt x="4210538" y="1348154"/>
                </a:cubicBezTo>
                <a:lnTo>
                  <a:pt x="4239846" y="1318846"/>
                </a:lnTo>
                <a:cubicBezTo>
                  <a:pt x="4263941" y="1222464"/>
                  <a:pt x="4231826" y="1322444"/>
                  <a:pt x="4269154" y="1260231"/>
                </a:cubicBezTo>
                <a:cubicBezTo>
                  <a:pt x="4275160" y="1250221"/>
                  <a:pt x="4286868" y="1199144"/>
                  <a:pt x="4288692" y="1191846"/>
                </a:cubicBezTo>
                <a:lnTo>
                  <a:pt x="4386385" y="1211384"/>
                </a:lnTo>
                <a:cubicBezTo>
                  <a:pt x="4432393" y="1221243"/>
                  <a:pt x="4440922" y="1227461"/>
                  <a:pt x="4493846" y="1240692"/>
                </a:cubicBezTo>
                <a:cubicBezTo>
                  <a:pt x="4509955" y="1244719"/>
                  <a:pt x="4526410" y="1247205"/>
                  <a:pt x="4542692" y="1250461"/>
                </a:cubicBezTo>
                <a:cubicBezTo>
                  <a:pt x="4581623" y="1289392"/>
                  <a:pt x="4562698" y="1278163"/>
                  <a:pt x="4620846" y="1299308"/>
                </a:cubicBezTo>
                <a:cubicBezTo>
                  <a:pt x="4640202" y="1306346"/>
                  <a:pt x="4679462" y="1318846"/>
                  <a:pt x="4679462" y="1318846"/>
                </a:cubicBezTo>
                <a:cubicBezTo>
                  <a:pt x="4689231" y="1325359"/>
                  <a:pt x="4698040" y="1333616"/>
                  <a:pt x="4708769" y="1338384"/>
                </a:cubicBezTo>
                <a:cubicBezTo>
                  <a:pt x="4727589" y="1346749"/>
                  <a:pt x="4767385" y="1357923"/>
                  <a:pt x="4767385" y="1357923"/>
                </a:cubicBezTo>
                <a:cubicBezTo>
                  <a:pt x="4780411" y="1367692"/>
                  <a:pt x="4794100" y="1376635"/>
                  <a:pt x="4806462" y="1387231"/>
                </a:cubicBezTo>
                <a:cubicBezTo>
                  <a:pt x="4836708" y="1413156"/>
                  <a:pt x="4830532" y="1418804"/>
                  <a:pt x="4865077" y="1436077"/>
                </a:cubicBezTo>
                <a:cubicBezTo>
                  <a:pt x="4874288" y="1440682"/>
                  <a:pt x="4884616" y="1442590"/>
                  <a:pt x="4894385" y="1445846"/>
                </a:cubicBezTo>
                <a:cubicBezTo>
                  <a:pt x="4972535" y="1497946"/>
                  <a:pt x="4878104" y="1429565"/>
                  <a:pt x="4943231" y="1494692"/>
                </a:cubicBezTo>
                <a:cubicBezTo>
                  <a:pt x="4954744" y="1506205"/>
                  <a:pt x="4970795" y="1512487"/>
                  <a:pt x="4982308" y="1524000"/>
                </a:cubicBezTo>
                <a:cubicBezTo>
                  <a:pt x="4993821" y="1535513"/>
                  <a:pt x="5001192" y="1550569"/>
                  <a:pt x="5011615" y="1563077"/>
                </a:cubicBezTo>
                <a:cubicBezTo>
                  <a:pt x="5034336" y="1590342"/>
                  <a:pt x="5032573" y="1575685"/>
                  <a:pt x="5050692" y="1611923"/>
                </a:cubicBezTo>
                <a:cubicBezTo>
                  <a:pt x="5091136" y="1692810"/>
                  <a:pt x="5024011" y="1586555"/>
                  <a:pt x="5080000" y="1670538"/>
                </a:cubicBezTo>
                <a:cubicBezTo>
                  <a:pt x="5086513" y="1690077"/>
                  <a:pt x="5095499" y="1708958"/>
                  <a:pt x="5099538" y="1729154"/>
                </a:cubicBezTo>
                <a:lnTo>
                  <a:pt x="5128846" y="1875692"/>
                </a:lnTo>
                <a:cubicBezTo>
                  <a:pt x="5132102" y="1891974"/>
                  <a:pt x="5135885" y="1908160"/>
                  <a:pt x="5138615" y="1924538"/>
                </a:cubicBezTo>
                <a:cubicBezTo>
                  <a:pt x="5141872" y="1944077"/>
                  <a:pt x="5144088" y="1963818"/>
                  <a:pt x="5148385" y="1983154"/>
                </a:cubicBezTo>
                <a:cubicBezTo>
                  <a:pt x="5150619" y="1993206"/>
                  <a:pt x="5155325" y="2002560"/>
                  <a:pt x="5158154" y="2012461"/>
                </a:cubicBezTo>
                <a:cubicBezTo>
                  <a:pt x="5161843" y="2025371"/>
                  <a:pt x="5164235" y="2038628"/>
                  <a:pt x="5167923" y="2051538"/>
                </a:cubicBezTo>
                <a:cubicBezTo>
                  <a:pt x="5170752" y="2061440"/>
                  <a:pt x="5174863" y="2070944"/>
                  <a:pt x="5177692" y="2080846"/>
                </a:cubicBezTo>
                <a:cubicBezTo>
                  <a:pt x="5207221" y="2184195"/>
                  <a:pt x="5160570" y="2039246"/>
                  <a:pt x="5207000" y="2178538"/>
                </a:cubicBezTo>
                <a:cubicBezTo>
                  <a:pt x="5210256" y="2188307"/>
                  <a:pt x="5209487" y="2200565"/>
                  <a:pt x="5216769" y="2207846"/>
                </a:cubicBezTo>
                <a:lnTo>
                  <a:pt x="5236308" y="2227384"/>
                </a:lnTo>
                <a:cubicBezTo>
                  <a:pt x="5276602" y="2348271"/>
                  <a:pt x="5260269" y="2287981"/>
                  <a:pt x="5236308" y="2559538"/>
                </a:cubicBezTo>
                <a:cubicBezTo>
                  <a:pt x="5235276" y="2571234"/>
                  <a:pt x="5223282" y="2579077"/>
                  <a:pt x="5216769" y="2588846"/>
                </a:cubicBezTo>
                <a:cubicBezTo>
                  <a:pt x="5213513" y="2605128"/>
                  <a:pt x="5210602" y="2621483"/>
                  <a:pt x="5207000" y="2637692"/>
                </a:cubicBezTo>
                <a:cubicBezTo>
                  <a:pt x="5204087" y="2650799"/>
                  <a:pt x="5199864" y="2663603"/>
                  <a:pt x="5197231" y="2676769"/>
                </a:cubicBezTo>
                <a:cubicBezTo>
                  <a:pt x="5195662" y="2684615"/>
                  <a:pt x="5182185" y="2772251"/>
                  <a:pt x="5177692" y="2784231"/>
                </a:cubicBezTo>
                <a:cubicBezTo>
                  <a:pt x="5173569" y="2795224"/>
                  <a:pt x="5164667" y="2803769"/>
                  <a:pt x="5158154" y="2813538"/>
                </a:cubicBezTo>
                <a:cubicBezTo>
                  <a:pt x="5142662" y="2860014"/>
                  <a:pt x="5145616" y="2868287"/>
                  <a:pt x="5119077" y="2901461"/>
                </a:cubicBezTo>
                <a:cubicBezTo>
                  <a:pt x="5113323" y="2908653"/>
                  <a:pt x="5107436" y="2916261"/>
                  <a:pt x="5099538" y="2921000"/>
                </a:cubicBezTo>
                <a:cubicBezTo>
                  <a:pt x="5090708" y="2926298"/>
                  <a:pt x="5080000" y="2927513"/>
                  <a:pt x="5070231" y="2930769"/>
                </a:cubicBezTo>
                <a:cubicBezTo>
                  <a:pt x="5013083" y="2987917"/>
                  <a:pt x="5040544" y="2966842"/>
                  <a:pt x="4992077" y="2999154"/>
                </a:cubicBezTo>
                <a:cubicBezTo>
                  <a:pt x="4988821" y="3008923"/>
                  <a:pt x="4985137" y="3018560"/>
                  <a:pt x="4982308" y="3028461"/>
                </a:cubicBezTo>
                <a:cubicBezTo>
                  <a:pt x="4975356" y="3052793"/>
                  <a:pt x="4975031" y="3079221"/>
                  <a:pt x="4953000" y="3096846"/>
                </a:cubicBezTo>
                <a:cubicBezTo>
                  <a:pt x="4944959" y="3103279"/>
                  <a:pt x="4933461" y="3103359"/>
                  <a:pt x="4923692" y="3106615"/>
                </a:cubicBezTo>
                <a:cubicBezTo>
                  <a:pt x="4913923" y="3145692"/>
                  <a:pt x="4932598" y="3211109"/>
                  <a:pt x="4894385" y="3223846"/>
                </a:cubicBezTo>
                <a:cubicBezTo>
                  <a:pt x="4798569" y="3255784"/>
                  <a:pt x="4856293" y="3241674"/>
                  <a:pt x="4718538" y="3253154"/>
                </a:cubicBezTo>
                <a:cubicBezTo>
                  <a:pt x="4635523" y="3280826"/>
                  <a:pt x="4736736" y="3242234"/>
                  <a:pt x="4669692" y="3282461"/>
                </a:cubicBezTo>
                <a:cubicBezTo>
                  <a:pt x="4660862" y="3287759"/>
                  <a:pt x="4649387" y="3287230"/>
                  <a:pt x="4640385" y="3292231"/>
                </a:cubicBezTo>
                <a:cubicBezTo>
                  <a:pt x="4545322" y="3345044"/>
                  <a:pt x="4620798" y="3323502"/>
                  <a:pt x="4532923" y="3341077"/>
                </a:cubicBezTo>
                <a:cubicBezTo>
                  <a:pt x="4463306" y="3410692"/>
                  <a:pt x="4542311" y="3335521"/>
                  <a:pt x="4474308" y="3389923"/>
                </a:cubicBezTo>
                <a:cubicBezTo>
                  <a:pt x="4467116" y="3395677"/>
                  <a:pt x="4462433" y="3404352"/>
                  <a:pt x="4454769" y="3409461"/>
                </a:cubicBezTo>
                <a:cubicBezTo>
                  <a:pt x="4442652" y="3417539"/>
                  <a:pt x="4428718" y="3422487"/>
                  <a:pt x="4415692" y="3429000"/>
                </a:cubicBezTo>
                <a:cubicBezTo>
                  <a:pt x="4357352" y="3487340"/>
                  <a:pt x="4389185" y="3472261"/>
                  <a:pt x="4327769" y="3487615"/>
                </a:cubicBezTo>
                <a:cubicBezTo>
                  <a:pt x="4308231" y="3500641"/>
                  <a:pt x="4290957" y="3517971"/>
                  <a:pt x="4269154" y="3526692"/>
                </a:cubicBezTo>
                <a:cubicBezTo>
                  <a:pt x="4252872" y="3533205"/>
                  <a:pt x="4236728" y="3540074"/>
                  <a:pt x="4220308" y="3546231"/>
                </a:cubicBezTo>
                <a:cubicBezTo>
                  <a:pt x="4210666" y="3549847"/>
                  <a:pt x="4200465" y="3551944"/>
                  <a:pt x="4191000" y="3556000"/>
                </a:cubicBezTo>
                <a:cubicBezTo>
                  <a:pt x="4177614" y="3561737"/>
                  <a:pt x="4165559" y="3570425"/>
                  <a:pt x="4151923" y="3575538"/>
                </a:cubicBezTo>
                <a:cubicBezTo>
                  <a:pt x="4139351" y="3580252"/>
                  <a:pt x="4125240" y="3580144"/>
                  <a:pt x="4112846" y="3585308"/>
                </a:cubicBezTo>
                <a:cubicBezTo>
                  <a:pt x="4085960" y="3596510"/>
                  <a:pt x="4058926" y="3608227"/>
                  <a:pt x="4034692" y="3624384"/>
                </a:cubicBezTo>
                <a:cubicBezTo>
                  <a:pt x="4024923" y="3630897"/>
                  <a:pt x="4016177" y="3639298"/>
                  <a:pt x="4005385" y="3643923"/>
                </a:cubicBezTo>
                <a:cubicBezTo>
                  <a:pt x="3993044" y="3649212"/>
                  <a:pt x="3979334" y="3650436"/>
                  <a:pt x="3966308" y="3653692"/>
                </a:cubicBezTo>
                <a:cubicBezTo>
                  <a:pt x="3836204" y="3740429"/>
                  <a:pt x="4029027" y="3615592"/>
                  <a:pt x="3907692" y="3683000"/>
                </a:cubicBezTo>
                <a:cubicBezTo>
                  <a:pt x="3887165" y="3694404"/>
                  <a:pt x="3871858" y="3716382"/>
                  <a:pt x="3849077" y="3722077"/>
                </a:cubicBezTo>
                <a:cubicBezTo>
                  <a:pt x="3810695" y="3731672"/>
                  <a:pt x="3791023" y="3735529"/>
                  <a:pt x="3751385" y="3751384"/>
                </a:cubicBezTo>
                <a:cubicBezTo>
                  <a:pt x="3666240" y="3785442"/>
                  <a:pt x="3757837" y="3759541"/>
                  <a:pt x="3673231" y="3780692"/>
                </a:cubicBezTo>
                <a:cubicBezTo>
                  <a:pt x="3546231" y="3777436"/>
                  <a:pt x="3418934" y="3780194"/>
                  <a:pt x="3292231" y="3770923"/>
                </a:cubicBezTo>
                <a:cubicBezTo>
                  <a:pt x="3283045" y="3770251"/>
                  <a:pt x="3275840" y="3760040"/>
                  <a:pt x="3272692" y="3751384"/>
                </a:cubicBezTo>
                <a:cubicBezTo>
                  <a:pt x="3262432" y="3723169"/>
                  <a:pt x="3259667" y="3692769"/>
                  <a:pt x="3253154" y="3663461"/>
                </a:cubicBezTo>
                <a:cubicBezTo>
                  <a:pt x="3249898" y="3614615"/>
                  <a:pt x="3251893" y="3565132"/>
                  <a:pt x="3243385" y="3516923"/>
                </a:cubicBezTo>
                <a:cubicBezTo>
                  <a:pt x="3241784" y="3507852"/>
                  <a:pt x="3227965" y="3505622"/>
                  <a:pt x="3223846" y="3497384"/>
                </a:cubicBezTo>
                <a:cubicBezTo>
                  <a:pt x="3196859" y="3443410"/>
                  <a:pt x="3238105" y="3466318"/>
                  <a:pt x="3184769" y="3448538"/>
                </a:cubicBezTo>
                <a:cubicBezTo>
                  <a:pt x="3173331" y="3425662"/>
                  <a:pt x="3160852" y="3405308"/>
                  <a:pt x="3155462" y="3380154"/>
                </a:cubicBezTo>
                <a:cubicBezTo>
                  <a:pt x="3138571" y="3301331"/>
                  <a:pt x="3146658" y="3284392"/>
                  <a:pt x="3116385" y="3223846"/>
                </a:cubicBezTo>
                <a:cubicBezTo>
                  <a:pt x="3111134" y="3213344"/>
                  <a:pt x="3103359" y="3204307"/>
                  <a:pt x="3096846" y="3194538"/>
                </a:cubicBezTo>
                <a:cubicBezTo>
                  <a:pt x="3093590" y="3184769"/>
                  <a:pt x="3092186" y="3174172"/>
                  <a:pt x="3087077" y="3165231"/>
                </a:cubicBezTo>
                <a:cubicBezTo>
                  <a:pt x="3058675" y="3115529"/>
                  <a:pt x="3065643" y="3139510"/>
                  <a:pt x="3038231" y="3106615"/>
                </a:cubicBezTo>
                <a:cubicBezTo>
                  <a:pt x="3027808" y="3094107"/>
                  <a:pt x="3018692" y="3080564"/>
                  <a:pt x="3008923" y="3067538"/>
                </a:cubicBezTo>
                <a:cubicBezTo>
                  <a:pt x="2986524" y="3000340"/>
                  <a:pt x="3017162" y="3081957"/>
                  <a:pt x="2969846" y="2999154"/>
                </a:cubicBezTo>
                <a:cubicBezTo>
                  <a:pt x="2964737" y="2990213"/>
                  <a:pt x="2966062" y="2978226"/>
                  <a:pt x="2960077" y="2969846"/>
                </a:cubicBezTo>
                <a:cubicBezTo>
                  <a:pt x="2949370" y="2954856"/>
                  <a:pt x="2921000" y="2930769"/>
                  <a:pt x="2921000" y="2930769"/>
                </a:cubicBezTo>
                <a:cubicBezTo>
                  <a:pt x="2914551" y="2898522"/>
                  <a:pt x="2920129" y="2879446"/>
                  <a:pt x="2891692" y="2862384"/>
                </a:cubicBezTo>
                <a:cubicBezTo>
                  <a:pt x="2882862" y="2857086"/>
                  <a:pt x="2872154" y="2855871"/>
                  <a:pt x="2862385" y="2852615"/>
                </a:cubicBezTo>
                <a:cubicBezTo>
                  <a:pt x="2836916" y="2827147"/>
                  <a:pt x="2810157" y="2806775"/>
                  <a:pt x="2794000" y="2774461"/>
                </a:cubicBezTo>
                <a:cubicBezTo>
                  <a:pt x="2789395" y="2765251"/>
                  <a:pt x="2787060" y="2755055"/>
                  <a:pt x="2784231" y="2745154"/>
                </a:cubicBezTo>
                <a:cubicBezTo>
                  <a:pt x="2780542" y="2732244"/>
                  <a:pt x="2780467" y="2718086"/>
                  <a:pt x="2774462" y="2706077"/>
                </a:cubicBezTo>
                <a:cubicBezTo>
                  <a:pt x="2770343" y="2697839"/>
                  <a:pt x="2762821" y="2691277"/>
                  <a:pt x="2754923" y="2686538"/>
                </a:cubicBezTo>
                <a:cubicBezTo>
                  <a:pt x="2746093" y="2681240"/>
                  <a:pt x="2735809" y="2678225"/>
                  <a:pt x="2725615" y="2676769"/>
                </a:cubicBezTo>
                <a:cubicBezTo>
                  <a:pt x="2667232" y="2668429"/>
                  <a:pt x="2608488" y="2662736"/>
                  <a:pt x="2549769" y="2657231"/>
                </a:cubicBezTo>
                <a:cubicBezTo>
                  <a:pt x="2504263" y="2652965"/>
                  <a:pt x="2458590" y="2650718"/>
                  <a:pt x="2413000" y="2647461"/>
                </a:cubicBezTo>
                <a:cubicBezTo>
                  <a:pt x="2403231" y="2637692"/>
                  <a:pt x="2391356" y="2629649"/>
                  <a:pt x="2383692" y="2618154"/>
                </a:cubicBezTo>
                <a:cubicBezTo>
                  <a:pt x="2351910" y="2570481"/>
                  <a:pt x="2400501" y="2605654"/>
                  <a:pt x="2354385" y="2559538"/>
                </a:cubicBezTo>
                <a:cubicBezTo>
                  <a:pt x="2346083" y="2551236"/>
                  <a:pt x="2334245" y="2547335"/>
                  <a:pt x="2325077" y="2540000"/>
                </a:cubicBezTo>
                <a:cubicBezTo>
                  <a:pt x="2317885" y="2534246"/>
                  <a:pt x="2312051" y="2526974"/>
                  <a:pt x="2305538" y="2520461"/>
                </a:cubicBezTo>
                <a:cubicBezTo>
                  <a:pt x="2302282" y="2510692"/>
                  <a:pt x="2302202" y="2499195"/>
                  <a:pt x="2295769" y="2491154"/>
                </a:cubicBezTo>
                <a:cubicBezTo>
                  <a:pt x="2288435" y="2481986"/>
                  <a:pt x="2275630" y="2478950"/>
                  <a:pt x="2266462" y="2471615"/>
                </a:cubicBezTo>
                <a:cubicBezTo>
                  <a:pt x="2259270" y="2465861"/>
                  <a:pt x="2253436" y="2458590"/>
                  <a:pt x="2246923" y="2452077"/>
                </a:cubicBezTo>
                <a:cubicBezTo>
                  <a:pt x="2229755" y="2400572"/>
                  <a:pt x="2248501" y="2442247"/>
                  <a:pt x="2207846" y="2393461"/>
                </a:cubicBezTo>
                <a:cubicBezTo>
                  <a:pt x="2200330" y="2384441"/>
                  <a:pt x="2195642" y="2373322"/>
                  <a:pt x="2188308" y="2364154"/>
                </a:cubicBezTo>
                <a:cubicBezTo>
                  <a:pt x="2182554" y="2356962"/>
                  <a:pt x="2174523" y="2351807"/>
                  <a:pt x="2168769" y="2344615"/>
                </a:cubicBezTo>
                <a:cubicBezTo>
                  <a:pt x="2156481" y="2329255"/>
                  <a:pt x="2147837" y="2306656"/>
                  <a:pt x="2129692" y="2295769"/>
                </a:cubicBezTo>
                <a:cubicBezTo>
                  <a:pt x="2120862" y="2290471"/>
                  <a:pt x="2110154" y="2289256"/>
                  <a:pt x="2100385" y="2286000"/>
                </a:cubicBezTo>
                <a:cubicBezTo>
                  <a:pt x="2097128" y="2276231"/>
                  <a:pt x="2095220" y="2265903"/>
                  <a:pt x="2090615" y="2256692"/>
                </a:cubicBezTo>
                <a:cubicBezTo>
                  <a:pt x="2078290" y="2232041"/>
                  <a:pt x="2069714" y="2226021"/>
                  <a:pt x="2051538" y="2207846"/>
                </a:cubicBezTo>
                <a:cubicBezTo>
                  <a:pt x="2045025" y="2194820"/>
                  <a:pt x="2037737" y="2182155"/>
                  <a:pt x="2032000" y="2168769"/>
                </a:cubicBezTo>
                <a:cubicBezTo>
                  <a:pt x="2022766" y="2147222"/>
                  <a:pt x="2023101" y="2126481"/>
                  <a:pt x="2002692" y="2110154"/>
                </a:cubicBezTo>
                <a:cubicBezTo>
                  <a:pt x="1994651" y="2103721"/>
                  <a:pt x="1983154" y="2103641"/>
                  <a:pt x="1973385" y="2100384"/>
                </a:cubicBezTo>
                <a:cubicBezTo>
                  <a:pt x="1957103" y="2084102"/>
                  <a:pt x="1931820" y="2073383"/>
                  <a:pt x="1924538" y="2051538"/>
                </a:cubicBezTo>
                <a:cubicBezTo>
                  <a:pt x="1921282" y="2041769"/>
                  <a:pt x="1919374" y="2031441"/>
                  <a:pt x="1914769" y="2022231"/>
                </a:cubicBezTo>
                <a:cubicBezTo>
                  <a:pt x="1902445" y="1997582"/>
                  <a:pt x="1893866" y="1991558"/>
                  <a:pt x="1875692" y="1973384"/>
                </a:cubicBezTo>
                <a:cubicBezTo>
                  <a:pt x="1872436" y="1960359"/>
                  <a:pt x="1873039" y="1945693"/>
                  <a:pt x="1865923" y="1934308"/>
                </a:cubicBezTo>
                <a:cubicBezTo>
                  <a:pt x="1856160" y="1918687"/>
                  <a:pt x="1826846" y="1895231"/>
                  <a:pt x="1826846" y="1895231"/>
                </a:cubicBezTo>
                <a:cubicBezTo>
                  <a:pt x="1823590" y="1885462"/>
                  <a:pt x="1822375" y="1874753"/>
                  <a:pt x="1817077" y="1865923"/>
                </a:cubicBezTo>
                <a:cubicBezTo>
                  <a:pt x="1801707" y="1840306"/>
                  <a:pt x="1786558" y="1843639"/>
                  <a:pt x="1758462" y="1836615"/>
                </a:cubicBezTo>
                <a:cubicBezTo>
                  <a:pt x="1674460" y="1780616"/>
                  <a:pt x="1780748" y="1847759"/>
                  <a:pt x="1699846" y="1807308"/>
                </a:cubicBezTo>
                <a:cubicBezTo>
                  <a:pt x="1689344" y="1802057"/>
                  <a:pt x="1681040" y="1793020"/>
                  <a:pt x="1670538" y="1787769"/>
                </a:cubicBezTo>
                <a:cubicBezTo>
                  <a:pt x="1661328" y="1783164"/>
                  <a:pt x="1650696" y="1782056"/>
                  <a:pt x="1641231" y="1778000"/>
                </a:cubicBezTo>
                <a:cubicBezTo>
                  <a:pt x="1603499" y="1761829"/>
                  <a:pt x="1588016" y="1745277"/>
                  <a:pt x="1543538" y="1738923"/>
                </a:cubicBezTo>
                <a:cubicBezTo>
                  <a:pt x="1393477" y="1717485"/>
                  <a:pt x="1451447" y="1730553"/>
                  <a:pt x="1367692" y="1709615"/>
                </a:cubicBezTo>
                <a:cubicBezTo>
                  <a:pt x="1331872" y="1655886"/>
                  <a:pt x="1367692" y="1701474"/>
                  <a:pt x="1318846" y="1660769"/>
                </a:cubicBezTo>
                <a:cubicBezTo>
                  <a:pt x="1308232" y="1651924"/>
                  <a:pt x="1300780" y="1639491"/>
                  <a:pt x="1289538" y="1631461"/>
                </a:cubicBezTo>
                <a:cubicBezTo>
                  <a:pt x="1277688" y="1622997"/>
                  <a:pt x="1262579" y="1620001"/>
                  <a:pt x="1250462" y="1611923"/>
                </a:cubicBezTo>
                <a:cubicBezTo>
                  <a:pt x="1205573" y="1581996"/>
                  <a:pt x="1258842" y="1600765"/>
                  <a:pt x="1211385" y="1553308"/>
                </a:cubicBezTo>
                <a:cubicBezTo>
                  <a:pt x="1204103" y="1546026"/>
                  <a:pt x="1191846" y="1546795"/>
                  <a:pt x="1182077" y="1543538"/>
                </a:cubicBezTo>
                <a:cubicBezTo>
                  <a:pt x="1175564" y="1537025"/>
                  <a:pt x="1169051" y="1517487"/>
                  <a:pt x="1162538" y="1524000"/>
                </a:cubicBezTo>
                <a:cubicBezTo>
                  <a:pt x="1155257" y="1531282"/>
                  <a:pt x="1164267" y="1546875"/>
                  <a:pt x="1172308" y="1553308"/>
                </a:cubicBezTo>
                <a:cubicBezTo>
                  <a:pt x="1182792" y="1561695"/>
                  <a:pt x="1224812" y="1563077"/>
                  <a:pt x="1211385" y="1563077"/>
                </a:cubicBezTo>
                <a:cubicBezTo>
                  <a:pt x="1149427" y="1563077"/>
                  <a:pt x="1087641" y="1556564"/>
                  <a:pt x="1025769" y="1553308"/>
                </a:cubicBezTo>
                <a:cubicBezTo>
                  <a:pt x="950518" y="1528223"/>
                  <a:pt x="986276" y="1541418"/>
                  <a:pt x="918308" y="1514231"/>
                </a:cubicBezTo>
                <a:cubicBezTo>
                  <a:pt x="915051" y="1504462"/>
                  <a:pt x="914971" y="1492964"/>
                  <a:pt x="908538" y="1484923"/>
                </a:cubicBezTo>
                <a:cubicBezTo>
                  <a:pt x="894764" y="1467705"/>
                  <a:pt x="869231" y="1462051"/>
                  <a:pt x="849923" y="1455615"/>
                </a:cubicBezTo>
                <a:cubicBezTo>
                  <a:pt x="792665" y="1398359"/>
                  <a:pt x="853179" y="1451175"/>
                  <a:pt x="771769" y="1406769"/>
                </a:cubicBezTo>
                <a:cubicBezTo>
                  <a:pt x="685996" y="1359983"/>
                  <a:pt x="738974" y="1384323"/>
                  <a:pt x="683846" y="1338384"/>
                </a:cubicBezTo>
                <a:cubicBezTo>
                  <a:pt x="674826" y="1330868"/>
                  <a:pt x="665267" y="1323614"/>
                  <a:pt x="654538" y="1318846"/>
                </a:cubicBezTo>
                <a:cubicBezTo>
                  <a:pt x="635718" y="1310482"/>
                  <a:pt x="595923" y="1299308"/>
                  <a:pt x="595923" y="1299308"/>
                </a:cubicBezTo>
                <a:cubicBezTo>
                  <a:pt x="557562" y="1273733"/>
                  <a:pt x="569246" y="1278615"/>
                  <a:pt x="517769" y="1260231"/>
                </a:cubicBezTo>
                <a:cubicBezTo>
                  <a:pt x="488676" y="1249841"/>
                  <a:pt x="429846" y="1230923"/>
                  <a:pt x="429846" y="1230923"/>
                </a:cubicBezTo>
                <a:cubicBezTo>
                  <a:pt x="400413" y="1211301"/>
                  <a:pt x="396166" y="1206719"/>
                  <a:pt x="361462" y="1191846"/>
                </a:cubicBezTo>
                <a:cubicBezTo>
                  <a:pt x="351997" y="1187790"/>
                  <a:pt x="341923" y="1185333"/>
                  <a:pt x="332154" y="1182077"/>
                </a:cubicBezTo>
                <a:cubicBezTo>
                  <a:pt x="325641" y="1172308"/>
                  <a:pt x="322384" y="1159282"/>
                  <a:pt x="312615" y="1152769"/>
                </a:cubicBezTo>
                <a:cubicBezTo>
                  <a:pt x="301443" y="1145321"/>
                  <a:pt x="286448" y="1146689"/>
                  <a:pt x="273538" y="1143000"/>
                </a:cubicBezTo>
                <a:cubicBezTo>
                  <a:pt x="263637" y="1140171"/>
                  <a:pt x="254000" y="1136487"/>
                  <a:pt x="244231" y="1133231"/>
                </a:cubicBezTo>
                <a:cubicBezTo>
                  <a:pt x="234462" y="1126718"/>
                  <a:pt x="225957" y="1117705"/>
                  <a:pt x="214923" y="1113692"/>
                </a:cubicBezTo>
                <a:cubicBezTo>
                  <a:pt x="189687" y="1104515"/>
                  <a:pt x="136769" y="1094154"/>
                  <a:pt x="136769" y="1094154"/>
                </a:cubicBezTo>
                <a:cubicBezTo>
                  <a:pt x="123743" y="1087641"/>
                  <a:pt x="110336" y="1081840"/>
                  <a:pt x="97692" y="1074615"/>
                </a:cubicBezTo>
                <a:cubicBezTo>
                  <a:pt x="87498" y="1068790"/>
                  <a:pt x="79114" y="1059845"/>
                  <a:pt x="68385" y="1055077"/>
                </a:cubicBezTo>
                <a:cubicBezTo>
                  <a:pt x="49565" y="1046712"/>
                  <a:pt x="9769" y="1035538"/>
                  <a:pt x="9769" y="1035538"/>
                </a:cubicBezTo>
                <a:cubicBezTo>
                  <a:pt x="6513" y="1025769"/>
                  <a:pt x="0" y="1016528"/>
                  <a:pt x="0" y="1006231"/>
                </a:cubicBezTo>
                <a:cubicBezTo>
                  <a:pt x="0" y="992804"/>
                  <a:pt x="3765" y="979163"/>
                  <a:pt x="9769" y="967154"/>
                </a:cubicBezTo>
                <a:cubicBezTo>
                  <a:pt x="20190" y="946311"/>
                  <a:pt x="45485" y="907320"/>
                  <a:pt x="68385" y="889000"/>
                </a:cubicBezTo>
                <a:cubicBezTo>
                  <a:pt x="77553" y="881665"/>
                  <a:pt x="87923" y="875974"/>
                  <a:pt x="97692" y="869461"/>
                </a:cubicBezTo>
                <a:cubicBezTo>
                  <a:pt x="100949" y="859692"/>
                  <a:pt x="102164" y="848984"/>
                  <a:pt x="107462" y="840154"/>
                </a:cubicBezTo>
                <a:cubicBezTo>
                  <a:pt x="118351" y="822005"/>
                  <a:pt x="140944" y="813368"/>
                  <a:pt x="156308" y="801077"/>
                </a:cubicBezTo>
                <a:cubicBezTo>
                  <a:pt x="225910" y="745396"/>
                  <a:pt x="114947" y="822136"/>
                  <a:pt x="205154" y="762000"/>
                </a:cubicBezTo>
                <a:cubicBezTo>
                  <a:pt x="211667" y="742461"/>
                  <a:pt x="220653" y="723579"/>
                  <a:pt x="224692" y="703384"/>
                </a:cubicBezTo>
                <a:cubicBezTo>
                  <a:pt x="227949" y="687102"/>
                  <a:pt x="231732" y="670917"/>
                  <a:pt x="234462" y="654538"/>
                </a:cubicBezTo>
                <a:cubicBezTo>
                  <a:pt x="238248" y="631825"/>
                  <a:pt x="239715" y="608733"/>
                  <a:pt x="244231" y="586154"/>
                </a:cubicBezTo>
                <a:cubicBezTo>
                  <a:pt x="246251" y="576056"/>
                  <a:pt x="251291" y="566781"/>
                  <a:pt x="254000" y="556846"/>
                </a:cubicBezTo>
                <a:cubicBezTo>
                  <a:pt x="278239" y="467967"/>
                  <a:pt x="247218" y="487465"/>
                  <a:pt x="302846" y="468923"/>
                </a:cubicBezTo>
                <a:cubicBezTo>
                  <a:pt x="342659" y="429110"/>
                  <a:pt x="298372" y="469277"/>
                  <a:pt x="361462" y="429846"/>
                </a:cubicBezTo>
                <a:cubicBezTo>
                  <a:pt x="375269" y="421217"/>
                  <a:pt x="387289" y="410002"/>
                  <a:pt x="400538" y="400538"/>
                </a:cubicBezTo>
                <a:cubicBezTo>
                  <a:pt x="410092" y="393714"/>
                  <a:pt x="420678" y="388335"/>
                  <a:pt x="429846" y="381000"/>
                </a:cubicBezTo>
                <a:cubicBezTo>
                  <a:pt x="437038" y="375246"/>
                  <a:pt x="443631" y="368653"/>
                  <a:pt x="449385" y="361461"/>
                </a:cubicBezTo>
                <a:cubicBezTo>
                  <a:pt x="456719" y="352293"/>
                  <a:pt x="459755" y="339488"/>
                  <a:pt x="468923" y="332154"/>
                </a:cubicBezTo>
                <a:cubicBezTo>
                  <a:pt x="476964" y="325721"/>
                  <a:pt x="488462" y="325641"/>
                  <a:pt x="498231" y="322384"/>
                </a:cubicBezTo>
                <a:cubicBezTo>
                  <a:pt x="504744" y="250743"/>
                  <a:pt x="509524" y="178923"/>
                  <a:pt x="517769" y="107461"/>
                </a:cubicBezTo>
                <a:cubicBezTo>
                  <a:pt x="530697" y="-4585"/>
                  <a:pt x="517769" y="17910"/>
                  <a:pt x="517769" y="0"/>
                </a:cubicBezTo>
                <a:close/>
              </a:path>
            </a:pathLst>
          </a:cu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p:cNvSpPr txBox="1"/>
          <p:nvPr/>
        </p:nvSpPr>
        <p:spPr>
          <a:xfrm>
            <a:off x="3194538" y="3702538"/>
            <a:ext cx="596174" cy="369332"/>
          </a:xfrm>
          <a:prstGeom prst="rect">
            <a:avLst/>
          </a:prstGeom>
          <a:noFill/>
        </p:spPr>
        <p:txBody>
          <a:bodyPr wrap="none" rtlCol="0">
            <a:spAutoFit/>
          </a:bodyPr>
          <a:lstStyle/>
          <a:p>
            <a:r>
              <a:rPr lang="fr-FR" dirty="0" smtClean="0">
                <a:solidFill>
                  <a:srgbClr val="FF0000"/>
                </a:solidFill>
              </a:rPr>
              <a:t>750</a:t>
            </a:r>
            <a:endParaRPr lang="fr-FR" dirty="0">
              <a:solidFill>
                <a:srgbClr val="FF0000"/>
              </a:solidFill>
            </a:endParaRPr>
          </a:p>
        </p:txBody>
      </p:sp>
    </p:spTree>
    <p:extLst>
      <p:ext uri="{BB962C8B-B14F-4D97-AF65-F5344CB8AC3E}">
        <p14:creationId xmlns:p14="http://schemas.microsoft.com/office/powerpoint/2010/main" val="3265459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Conflits entre sunnites et chiites</a:t>
            </a:r>
            <a:endParaRPr lang="fr-FR" dirty="0"/>
          </a:p>
        </p:txBody>
      </p:sp>
      <p:sp>
        <p:nvSpPr>
          <p:cNvPr id="3" name="Espace réservé du contenu 2"/>
          <p:cNvSpPr>
            <a:spLocks noGrp="1"/>
          </p:cNvSpPr>
          <p:nvPr>
            <p:ph idx="1"/>
          </p:nvPr>
        </p:nvSpPr>
        <p:spPr>
          <a:xfrm>
            <a:off x="0" y="1447800"/>
            <a:ext cx="9144000" cy="5410200"/>
          </a:xfrm>
        </p:spPr>
        <p:txBody>
          <a:bodyPr/>
          <a:lstStyle/>
          <a:p>
            <a:r>
              <a:rPr lang="fr-FR" dirty="0" smtClean="0"/>
              <a:t>Sunnites = </a:t>
            </a:r>
          </a:p>
          <a:p>
            <a:pPr lvl="1"/>
            <a:r>
              <a:rPr lang="fr-FR" dirty="0" smtClean="0"/>
              <a:t>affirment que le successeur de Mahomet doit être élu;</a:t>
            </a:r>
          </a:p>
          <a:p>
            <a:pPr lvl="1"/>
            <a:r>
              <a:rPr lang="fr-FR" dirty="0" smtClean="0"/>
              <a:t>Se basent sur la « tradition » :  les paroles de Mahomet</a:t>
            </a:r>
          </a:p>
          <a:p>
            <a:pPr lvl="1"/>
            <a:r>
              <a:rPr lang="fr-FR" dirty="0" smtClean="0"/>
              <a:t>Croient que l’Histoire est prédéterminée </a:t>
            </a:r>
          </a:p>
          <a:p>
            <a:r>
              <a:rPr lang="fr-FR" dirty="0" smtClean="0"/>
              <a:t>Chiites = affirment que le successeur de Mahomet doit être un membre de sa famille immédiate, dont Ali.</a:t>
            </a:r>
          </a:p>
          <a:p>
            <a:pPr marL="625475" lvl="2" indent="-342900">
              <a:spcAft>
                <a:spcPts val="2000"/>
              </a:spcAft>
            </a:pPr>
            <a:r>
              <a:rPr lang="fr-FR" dirty="0"/>
              <a:t>Se basent aussi sur la Sunna, mais croient en la liberté individuelle</a:t>
            </a:r>
            <a:r>
              <a:rPr lang="fr-FR" dirty="0" smtClean="0"/>
              <a:t>.</a:t>
            </a:r>
          </a:p>
          <a:p>
            <a:r>
              <a:rPr lang="fr-FR" dirty="0" smtClean="0"/>
              <a:t>Il y eut des conflits qui dégénérèrent en sécession:</a:t>
            </a:r>
          </a:p>
        </p:txBody>
      </p:sp>
    </p:spTree>
    <p:extLst>
      <p:ext uri="{BB962C8B-B14F-4D97-AF65-F5344CB8AC3E}">
        <p14:creationId xmlns:p14="http://schemas.microsoft.com/office/powerpoint/2010/main" val="1071566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3446"/>
            <a:ext cx="7716837" cy="1447800"/>
          </a:xfrm>
        </p:spPr>
        <p:txBody>
          <a:bodyPr/>
          <a:lstStyle/>
          <a:p>
            <a:r>
              <a:rPr lang="fr-FR" dirty="0" smtClean="0"/>
              <a:t>Islam et ses « branches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98014057"/>
              </p:ext>
            </p:extLst>
          </p:nvPr>
        </p:nvGraphicFramePr>
        <p:xfrm>
          <a:off x="0" y="1211385"/>
          <a:ext cx="9144000" cy="56466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516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6350"/>
            <a:ext cx="7716837" cy="1447800"/>
          </a:xfrm>
        </p:spPr>
        <p:txBody>
          <a:bodyPr/>
          <a:lstStyle/>
          <a:p>
            <a:r>
              <a:rPr lang="fr-FR" dirty="0" smtClean="0"/>
              <a:t>Conflits et sécessions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09316041"/>
              </p:ext>
            </p:extLst>
          </p:nvPr>
        </p:nvGraphicFramePr>
        <p:xfrm>
          <a:off x="0" y="1248833"/>
          <a:ext cx="9144000" cy="5609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59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descr="carte_ottoman16e.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0"/>
            <a:ext cx="9144000" cy="6858000"/>
          </a:xfrm>
        </p:spPr>
      </p:pic>
      <p:sp>
        <p:nvSpPr>
          <p:cNvPr id="2" name="ZoneTexte 1"/>
          <p:cNvSpPr txBox="1"/>
          <p:nvPr/>
        </p:nvSpPr>
        <p:spPr>
          <a:xfrm>
            <a:off x="947614" y="5646615"/>
            <a:ext cx="3722078" cy="369332"/>
          </a:xfrm>
          <a:prstGeom prst="rect">
            <a:avLst/>
          </a:prstGeom>
          <a:noFill/>
        </p:spPr>
        <p:txBody>
          <a:bodyPr wrap="square" rtlCol="0">
            <a:spAutoFit/>
          </a:bodyPr>
          <a:lstStyle/>
          <a:p>
            <a:r>
              <a:rPr lang="fr-FR" dirty="0" smtClean="0"/>
              <a:t>Empire ottoman au 16</a:t>
            </a:r>
            <a:r>
              <a:rPr lang="fr-FR" baseline="30000" dirty="0" smtClean="0"/>
              <a:t>e</a:t>
            </a:r>
            <a:r>
              <a:rPr lang="fr-FR" dirty="0" smtClean="0"/>
              <a:t> – 17</a:t>
            </a:r>
            <a:r>
              <a:rPr lang="fr-FR" baseline="30000" dirty="0" smtClean="0"/>
              <a:t>e</a:t>
            </a:r>
            <a:r>
              <a:rPr lang="fr-FR" dirty="0" smtClean="0"/>
              <a:t> s.</a:t>
            </a:r>
            <a:endParaRPr lang="fr-FR" dirty="0"/>
          </a:p>
        </p:txBody>
      </p:sp>
    </p:spTree>
    <p:extLst>
      <p:ext uri="{BB962C8B-B14F-4D97-AF65-F5344CB8AC3E}">
        <p14:creationId xmlns:p14="http://schemas.microsoft.com/office/powerpoint/2010/main" val="1239698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Calife – Sultan – Émir – Bey…</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057495599"/>
              </p:ext>
            </p:extLst>
          </p:nvPr>
        </p:nvGraphicFramePr>
        <p:xfrm>
          <a:off x="105833" y="1447800"/>
          <a:ext cx="9038167"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5605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Péninsule arabique</a:t>
            </a:r>
            <a:endParaRPr lang="fr-FR" dirty="0"/>
          </a:p>
        </p:txBody>
      </p:sp>
      <p:sp>
        <p:nvSpPr>
          <p:cNvPr id="3" name="Espace réservé du contenu 2"/>
          <p:cNvSpPr>
            <a:spLocks noGrp="1"/>
          </p:cNvSpPr>
          <p:nvPr>
            <p:ph idx="1"/>
          </p:nvPr>
        </p:nvSpPr>
        <p:spPr>
          <a:xfrm>
            <a:off x="0" y="1143000"/>
            <a:ext cx="9144000" cy="5715000"/>
          </a:xfrm>
        </p:spPr>
        <p:txBody>
          <a:bodyPr>
            <a:normAutofit/>
          </a:bodyPr>
          <a:lstStyle/>
          <a:p>
            <a:r>
              <a:rPr lang="fr-FR" dirty="0" smtClean="0"/>
              <a:t>Sud-ouest Asie</a:t>
            </a:r>
          </a:p>
          <a:p>
            <a:r>
              <a:rPr lang="fr-FR" dirty="0" smtClean="0"/>
              <a:t>Plus grande presqu’île de la Terre</a:t>
            </a:r>
          </a:p>
          <a:p>
            <a:r>
              <a:rPr lang="fr-FR" dirty="0" smtClean="0"/>
              <a:t>Surface plutôt désertique sauf aux extrémités (golfe persique, mer Rouge, océan Indien)</a:t>
            </a:r>
          </a:p>
          <a:p>
            <a:r>
              <a:rPr lang="fr-FR" dirty="0" smtClean="0"/>
              <a:t>Oasis: sources de convoitises</a:t>
            </a:r>
          </a:p>
          <a:p>
            <a:r>
              <a:rPr lang="fr-FR" dirty="0" smtClean="0"/>
              <a:t>Population nomade </a:t>
            </a:r>
          </a:p>
          <a:p>
            <a:r>
              <a:rPr lang="fr-FR" dirty="0" smtClean="0"/>
              <a:t>Aucun fleuve ni rivière</a:t>
            </a:r>
          </a:p>
        </p:txBody>
      </p:sp>
    </p:spTree>
    <p:extLst>
      <p:ext uri="{BB962C8B-B14F-4D97-AF65-F5344CB8AC3E}">
        <p14:creationId xmlns:p14="http://schemas.microsoft.com/office/powerpoint/2010/main" val="1859778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0"/>
            <a:ext cx="3312583" cy="6858000"/>
          </a:xfrm>
        </p:spPr>
        <p:txBody>
          <a:bodyPr/>
          <a:lstStyle/>
          <a:p>
            <a:r>
              <a:rPr lang="fr-FR" dirty="0" smtClean="0"/>
              <a:t>Une caricature de Goscinny et </a:t>
            </a:r>
            <a:r>
              <a:rPr lang="fr-FR" dirty="0" err="1" smtClean="0"/>
              <a:t>Tabary</a:t>
            </a:r>
            <a:r>
              <a:rPr lang="fr-FR" dirty="0" smtClean="0"/>
              <a:t>…dans </a:t>
            </a:r>
            <a:r>
              <a:rPr lang="fr-FR" dirty="0" err="1" smtClean="0"/>
              <a:t>Iznogood</a:t>
            </a:r>
            <a:r>
              <a:rPr lang="fr-FR" dirty="0" smtClean="0"/>
              <a:t> </a:t>
            </a:r>
            <a:r>
              <a:rPr lang="fr-FR" dirty="0" smtClean="0">
                <a:sym typeface="Wingdings"/>
              </a:rPr>
              <a:t></a:t>
            </a:r>
          </a:p>
          <a:p>
            <a:r>
              <a:rPr lang="fr-FR" dirty="0" smtClean="0">
                <a:sym typeface="Wingdings"/>
              </a:rPr>
              <a:t>Juste pour rire</a:t>
            </a:r>
            <a:endParaRPr lang="fr-FR" dirty="0"/>
          </a:p>
        </p:txBody>
      </p:sp>
      <p:pic>
        <p:nvPicPr>
          <p:cNvPr id="6" name="Espace réservé du contenu 3" descr="Capture d’écran 2013-10-10 à 16.43.31.png"/>
          <p:cNvPicPr>
            <a:picLocks noChangeAspect="1"/>
          </p:cNvPicPr>
          <p:nvPr/>
        </p:nvPicPr>
        <p:blipFill>
          <a:blip r:embed="rId2" cstate="email">
            <a:extLst>
              <a:ext uri="{28A0092B-C50C-407E-A947-70E740481C1C}">
                <a14:useLocalDpi xmlns:a14="http://schemas.microsoft.com/office/drawing/2010/main"/>
              </a:ext>
            </a:extLst>
          </a:blip>
          <a:srcRect l="-25646" r="-25646"/>
          <a:stretch>
            <a:fillRect/>
          </a:stretch>
        </p:blipFill>
        <p:spPr>
          <a:xfrm>
            <a:off x="1555750" y="0"/>
            <a:ext cx="9144000" cy="6858000"/>
          </a:xfrm>
          <a:prstGeom prst="rect">
            <a:avLst/>
          </a:prstGeom>
        </p:spPr>
      </p:pic>
    </p:spTree>
    <p:extLst>
      <p:ext uri="{BB962C8B-B14F-4D97-AF65-F5344CB8AC3E}">
        <p14:creationId xmlns:p14="http://schemas.microsoft.com/office/powerpoint/2010/main" val="1296573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6350"/>
            <a:ext cx="7716837" cy="1447800"/>
          </a:xfrm>
        </p:spPr>
        <p:txBody>
          <a:bodyPr/>
          <a:lstStyle/>
          <a:p>
            <a:r>
              <a:rPr lang="fr-FR" dirty="0" smtClean="0"/>
              <a:t>Art arabo-musulman</a:t>
            </a:r>
            <a:endParaRPr lang="fr-FR" dirty="0"/>
          </a:p>
        </p:txBody>
      </p:sp>
      <p:sp>
        <p:nvSpPr>
          <p:cNvPr id="3" name="Espace réservé du contenu 2"/>
          <p:cNvSpPr>
            <a:spLocks noGrp="1"/>
          </p:cNvSpPr>
          <p:nvPr>
            <p:ph idx="1"/>
          </p:nvPr>
        </p:nvSpPr>
        <p:spPr>
          <a:xfrm>
            <a:off x="0" y="1354667"/>
            <a:ext cx="9144000" cy="5503333"/>
          </a:xfrm>
        </p:spPr>
        <p:txBody>
          <a:bodyPr>
            <a:normAutofit lnSpcReduction="10000"/>
          </a:bodyPr>
          <a:lstStyle/>
          <a:p>
            <a:r>
              <a:rPr lang="fr-FR" dirty="0" smtClean="0"/>
              <a:t>Architecture:</a:t>
            </a:r>
          </a:p>
          <a:p>
            <a:pPr lvl="1"/>
            <a:r>
              <a:rPr lang="fr-FR" dirty="0" smtClean="0"/>
              <a:t>Mosquées</a:t>
            </a:r>
          </a:p>
          <a:p>
            <a:pPr lvl="2"/>
            <a:r>
              <a:rPr lang="fr-FR" dirty="0"/>
              <a:t>Arcs </a:t>
            </a:r>
            <a:r>
              <a:rPr lang="fr-FR" dirty="0" smtClean="0"/>
              <a:t>en fer à cheval- coupoles</a:t>
            </a:r>
          </a:p>
          <a:p>
            <a:pPr lvl="1"/>
            <a:r>
              <a:rPr lang="fr-FR" dirty="0" smtClean="0"/>
              <a:t>Caravansérails</a:t>
            </a:r>
          </a:p>
          <a:p>
            <a:pPr lvl="1"/>
            <a:r>
              <a:rPr lang="fr-FR" dirty="0" err="1" smtClean="0"/>
              <a:t>mucharabia</a:t>
            </a:r>
            <a:endParaRPr lang="fr-FR" dirty="0" smtClean="0"/>
          </a:p>
          <a:p>
            <a:r>
              <a:rPr lang="fr-FR" dirty="0" smtClean="0"/>
              <a:t>Peinture:</a:t>
            </a:r>
          </a:p>
          <a:p>
            <a:pPr lvl="1"/>
            <a:r>
              <a:rPr lang="fr-FR" dirty="0" smtClean="0"/>
              <a:t>Enluminures</a:t>
            </a:r>
          </a:p>
          <a:p>
            <a:pPr lvl="1"/>
            <a:r>
              <a:rPr lang="fr-FR" dirty="0" smtClean="0"/>
              <a:t>Arabesques : fleurs, feuilles entrelacées</a:t>
            </a:r>
          </a:p>
          <a:p>
            <a:r>
              <a:rPr lang="fr-FR" dirty="0" smtClean="0"/>
              <a:t>Céramique</a:t>
            </a:r>
          </a:p>
          <a:p>
            <a:r>
              <a:rPr lang="fr-FR" dirty="0" smtClean="0"/>
              <a:t>Calligraphie</a:t>
            </a:r>
          </a:p>
          <a:p>
            <a:r>
              <a:rPr lang="fr-FR" dirty="0" smtClean="0"/>
              <a:t>Tapis </a:t>
            </a:r>
            <a:endParaRPr lang="fr-FR" dirty="0"/>
          </a:p>
        </p:txBody>
      </p:sp>
    </p:spTree>
    <p:extLst>
      <p:ext uri="{BB962C8B-B14F-4D97-AF65-F5344CB8AC3E}">
        <p14:creationId xmlns:p14="http://schemas.microsoft.com/office/powerpoint/2010/main" val="791523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7517"/>
            <a:ext cx="7716837" cy="1447800"/>
          </a:xfrm>
        </p:spPr>
        <p:txBody>
          <a:bodyPr/>
          <a:lstStyle/>
          <a:p>
            <a:r>
              <a:rPr lang="fr-FR" dirty="0" smtClean="0"/>
              <a:t>Des traces qui « parlent »</a:t>
            </a:r>
            <a:endParaRPr lang="fr-FR" dirty="0"/>
          </a:p>
        </p:txBody>
      </p:sp>
      <p:sp>
        <p:nvSpPr>
          <p:cNvPr id="3" name="Espace réservé du contenu 2"/>
          <p:cNvSpPr>
            <a:spLocks noGrp="1"/>
          </p:cNvSpPr>
          <p:nvPr>
            <p:ph idx="1"/>
          </p:nvPr>
        </p:nvSpPr>
        <p:spPr>
          <a:xfrm>
            <a:off x="0" y="1270000"/>
            <a:ext cx="9144000" cy="5588000"/>
          </a:xfrm>
        </p:spPr>
        <p:txBody>
          <a:bodyPr/>
          <a:lstStyle/>
          <a:p>
            <a:r>
              <a:rPr lang="fr-FR" dirty="0" smtClean="0"/>
              <a:t>Mosquée du</a:t>
            </a:r>
          </a:p>
          <a:p>
            <a:pPr marL="0" indent="0">
              <a:buNone/>
            </a:pPr>
            <a:r>
              <a:rPr lang="fr-FR" dirty="0" smtClean="0"/>
              <a:t>Rocher à</a:t>
            </a:r>
          </a:p>
          <a:p>
            <a:pPr marL="0" indent="0">
              <a:buNone/>
            </a:pPr>
            <a:r>
              <a:rPr lang="fr-FR" dirty="0" smtClean="0"/>
              <a:t>Jérusalem</a:t>
            </a:r>
          </a:p>
          <a:p>
            <a:pPr marL="0" indent="0">
              <a:buNone/>
            </a:pPr>
            <a:r>
              <a:rPr lang="fr-FR" dirty="0" smtClean="0"/>
              <a:t>En 691</a:t>
            </a:r>
          </a:p>
          <a:p>
            <a:pPr marL="0" indent="0">
              <a:buNone/>
            </a:pPr>
            <a:endParaRPr lang="fr-FR" dirty="0"/>
          </a:p>
        </p:txBody>
      </p:sp>
      <p:pic>
        <p:nvPicPr>
          <p:cNvPr id="4" name="Image 3" descr="coupole_rocher_jerusale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4221" y="1735667"/>
            <a:ext cx="6829777" cy="5122332"/>
          </a:xfrm>
          <a:prstGeom prst="rect">
            <a:avLst/>
          </a:prstGeom>
        </p:spPr>
      </p:pic>
    </p:spTree>
    <p:extLst>
      <p:ext uri="{BB962C8B-B14F-4D97-AF65-F5344CB8AC3E}">
        <p14:creationId xmlns:p14="http://schemas.microsoft.com/office/powerpoint/2010/main" val="4128082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5293" y="0"/>
            <a:ext cx="3381374" cy="6570133"/>
          </a:xfrm>
        </p:spPr>
        <p:txBody>
          <a:bodyPr/>
          <a:lstStyle/>
          <a:p>
            <a:r>
              <a:rPr lang="fr-FR" dirty="0" smtClean="0"/>
              <a:t>Mosquée de Cordoue</a:t>
            </a:r>
          </a:p>
          <a:p>
            <a:r>
              <a:rPr lang="fr-FR" dirty="0" smtClean="0"/>
              <a:t>En 787</a:t>
            </a:r>
          </a:p>
          <a:p>
            <a:r>
              <a:rPr lang="fr-FR" dirty="0" smtClean="0"/>
              <a:t>600 colonnes </a:t>
            </a:r>
          </a:p>
          <a:p>
            <a:pPr marL="0" indent="0">
              <a:buNone/>
            </a:pPr>
            <a:r>
              <a:rPr lang="fr-FR" dirty="0" smtClean="0"/>
              <a:t>et arcades</a:t>
            </a:r>
            <a:endParaRPr lang="fr-FR" dirty="0"/>
          </a:p>
        </p:txBody>
      </p:sp>
      <p:pic>
        <p:nvPicPr>
          <p:cNvPr id="6" name="Espace réservé du contenu 3" descr="cordoue.png"/>
          <p:cNvPicPr>
            <a:picLocks noChangeAspect="1"/>
          </p:cNvPicPr>
          <p:nvPr/>
        </p:nvPicPr>
        <p:blipFill>
          <a:blip r:embed="rId2" cstate="email">
            <a:extLst>
              <a:ext uri="{28A0092B-C50C-407E-A947-70E740481C1C}">
                <a14:useLocalDpi xmlns:a14="http://schemas.microsoft.com/office/drawing/2010/main"/>
              </a:ext>
            </a:extLst>
          </a:blip>
          <a:srcRect t="-203" b="-203"/>
          <a:stretch>
            <a:fillRect/>
          </a:stretch>
        </p:blipFill>
        <p:spPr>
          <a:xfrm>
            <a:off x="2487986" y="1852083"/>
            <a:ext cx="6656014" cy="5005916"/>
          </a:xfrm>
          <a:prstGeom prst="rect">
            <a:avLst/>
          </a:prstGeom>
        </p:spPr>
      </p:pic>
    </p:spTree>
    <p:extLst>
      <p:ext uri="{BB962C8B-B14F-4D97-AF65-F5344CB8AC3E}">
        <p14:creationId xmlns:p14="http://schemas.microsoft.com/office/powerpoint/2010/main" val="2772075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705" y="38224"/>
            <a:ext cx="3065462" cy="6819775"/>
          </a:xfrm>
        </p:spPr>
        <p:txBody>
          <a:bodyPr/>
          <a:lstStyle/>
          <a:p>
            <a:r>
              <a:rPr lang="fr-FR" dirty="0" smtClean="0"/>
              <a:t>Coupole de la mosquée de Cordoue</a:t>
            </a:r>
            <a:endParaRPr lang="fr-FR" dirty="0"/>
          </a:p>
        </p:txBody>
      </p:sp>
      <p:pic>
        <p:nvPicPr>
          <p:cNvPr id="4" name="Image 3" descr="cordoue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3918" y="1281190"/>
            <a:ext cx="7440082" cy="4912726"/>
          </a:xfrm>
          <a:prstGeom prst="rect">
            <a:avLst/>
          </a:prstGeom>
        </p:spPr>
      </p:pic>
    </p:spTree>
    <p:extLst>
      <p:ext uri="{BB962C8B-B14F-4D97-AF65-F5344CB8AC3E}">
        <p14:creationId xmlns:p14="http://schemas.microsoft.com/office/powerpoint/2010/main" val="4280161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995083" cy="6858000"/>
          </a:xfrm>
        </p:spPr>
        <p:txBody>
          <a:bodyPr/>
          <a:lstStyle/>
          <a:p>
            <a:r>
              <a:rPr lang="fr-FR" dirty="0" smtClean="0"/>
              <a:t>Mosquée Ibn </a:t>
            </a:r>
            <a:r>
              <a:rPr lang="fr-FR" dirty="0" err="1" smtClean="0"/>
              <a:t>Tulun</a:t>
            </a:r>
            <a:r>
              <a:rPr lang="fr-FR" dirty="0" smtClean="0"/>
              <a:t>, Caire</a:t>
            </a:r>
          </a:p>
          <a:p>
            <a:r>
              <a:rPr lang="fr-FR" dirty="0" smtClean="0"/>
              <a:t>En 884</a:t>
            </a:r>
          </a:p>
          <a:p>
            <a:r>
              <a:rPr lang="fr-FR" dirty="0" smtClean="0"/>
              <a:t>La plus ancienne d’Égypte</a:t>
            </a:r>
            <a:endParaRPr lang="fr-FR" dirty="0"/>
          </a:p>
        </p:txBody>
      </p:sp>
      <p:pic>
        <p:nvPicPr>
          <p:cNvPr id="4" name="Image 3" descr="ibntulun_caire.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50841" y="1703917"/>
            <a:ext cx="6219356" cy="4667250"/>
          </a:xfrm>
          <a:prstGeom prst="rect">
            <a:avLst/>
          </a:prstGeom>
        </p:spPr>
      </p:pic>
    </p:spTree>
    <p:extLst>
      <p:ext uri="{BB962C8B-B14F-4D97-AF65-F5344CB8AC3E}">
        <p14:creationId xmlns:p14="http://schemas.microsoft.com/office/powerpoint/2010/main" val="22741315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614083" cy="6858000"/>
          </a:xfrm>
        </p:spPr>
        <p:txBody>
          <a:bodyPr/>
          <a:lstStyle/>
          <a:p>
            <a:r>
              <a:rPr lang="fr-FR" dirty="0" smtClean="0"/>
              <a:t>Mosquée Mohamed Ali, </a:t>
            </a:r>
            <a:r>
              <a:rPr lang="fr-FR" dirty="0" err="1" smtClean="0"/>
              <a:t>Caireen</a:t>
            </a:r>
            <a:r>
              <a:rPr lang="fr-FR" dirty="0" smtClean="0"/>
              <a:t> 1848</a:t>
            </a:r>
          </a:p>
          <a:p>
            <a:r>
              <a:rPr lang="fr-FR" dirty="0" smtClean="0"/>
              <a:t>Inspirée de la mosquée Bleue d’Istanbul</a:t>
            </a:r>
            <a:endParaRPr lang="fr-FR" dirty="0"/>
          </a:p>
        </p:txBody>
      </p:sp>
      <p:pic>
        <p:nvPicPr>
          <p:cNvPr id="4" name="Image 3" descr="mohamedali_cai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7151" y="2060363"/>
            <a:ext cx="6396849" cy="4797637"/>
          </a:xfrm>
          <a:prstGeom prst="rect">
            <a:avLst/>
          </a:prstGeom>
        </p:spPr>
      </p:pic>
    </p:spTree>
    <p:extLst>
      <p:ext uri="{BB962C8B-B14F-4D97-AF65-F5344CB8AC3E}">
        <p14:creationId xmlns:p14="http://schemas.microsoft.com/office/powerpoint/2010/main" val="2780356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709333" cy="6858000"/>
          </a:xfrm>
        </p:spPr>
        <p:txBody>
          <a:bodyPr/>
          <a:lstStyle/>
          <a:p>
            <a:r>
              <a:rPr lang="fr-FR" dirty="0" smtClean="0"/>
              <a:t>Mosquée de Casablanca (Maroc)</a:t>
            </a:r>
          </a:p>
          <a:p>
            <a:r>
              <a:rPr lang="fr-FR" dirty="0" smtClean="0"/>
              <a:t>En 1993</a:t>
            </a:r>
          </a:p>
          <a:p>
            <a:r>
              <a:rPr lang="fr-FR" dirty="0" smtClean="0"/>
              <a:t>Minaret: 201 m de haut!</a:t>
            </a:r>
          </a:p>
          <a:p>
            <a:r>
              <a:rPr lang="fr-FR" dirty="0" smtClean="0"/>
              <a:t>Peut recevoir 100 000 personnes!</a:t>
            </a:r>
            <a:endParaRPr lang="fr-FR" dirty="0"/>
          </a:p>
        </p:txBody>
      </p:sp>
      <p:pic>
        <p:nvPicPr>
          <p:cNvPr id="4" name="Image 3" descr="casablanc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2163" y="0"/>
            <a:ext cx="5141837" cy="6858000"/>
          </a:xfrm>
          <a:prstGeom prst="rect">
            <a:avLst/>
          </a:prstGeom>
        </p:spPr>
      </p:pic>
    </p:spTree>
    <p:extLst>
      <p:ext uri="{BB962C8B-B14F-4D97-AF65-F5344CB8AC3E}">
        <p14:creationId xmlns:p14="http://schemas.microsoft.com/office/powerpoint/2010/main" val="25289650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sablanca2.jpg"/>
          <p:cNvPicPr>
            <a:picLocks noGrp="1" noChangeAspect="1"/>
          </p:cNvPicPr>
          <p:nvPr>
            <p:ph idx="1"/>
          </p:nvPr>
        </p:nvPicPr>
        <p:blipFill>
          <a:blip r:embed="rId2" cstate="email">
            <a:extLst>
              <a:ext uri="{28A0092B-C50C-407E-A947-70E740481C1C}">
                <a14:useLocalDpi xmlns:a14="http://schemas.microsoft.com/office/drawing/2010/main"/>
              </a:ext>
            </a:extLst>
          </a:blip>
          <a:srcRect l="-38918" r="-38918"/>
          <a:stretch>
            <a:fillRect/>
          </a:stretch>
        </p:blipFill>
        <p:spPr>
          <a:xfrm>
            <a:off x="0" y="0"/>
            <a:ext cx="9144000" cy="6858000"/>
          </a:xfrm>
        </p:spPr>
      </p:pic>
    </p:spTree>
    <p:extLst>
      <p:ext uri="{BB962C8B-B14F-4D97-AF65-F5344CB8AC3E}">
        <p14:creationId xmlns:p14="http://schemas.microsoft.com/office/powerpoint/2010/main" val="2529621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370667" cy="6858000"/>
          </a:xfrm>
        </p:spPr>
        <p:txBody>
          <a:bodyPr/>
          <a:lstStyle/>
          <a:p>
            <a:r>
              <a:rPr lang="fr-FR" dirty="0" smtClean="0"/>
              <a:t>Palais de Topkapi</a:t>
            </a:r>
          </a:p>
          <a:p>
            <a:r>
              <a:rPr lang="fr-FR" dirty="0" smtClean="0"/>
              <a:t>1465-1853= résidence des sultans ottomans</a:t>
            </a:r>
          </a:p>
          <a:p>
            <a:r>
              <a:rPr lang="fr-FR" dirty="0" smtClean="0"/>
              <a:t>« palais de la porte des canons »</a:t>
            </a:r>
          </a:p>
          <a:p>
            <a:r>
              <a:rPr lang="fr-FR" dirty="0" smtClean="0"/>
              <a:t>Pouvait héberger 4000 personnes!</a:t>
            </a:r>
          </a:p>
          <a:p>
            <a:r>
              <a:rPr lang="fr-FR" dirty="0" smtClean="0"/>
              <a:t>1924= musée</a:t>
            </a:r>
            <a:endParaRPr lang="fr-FR" dirty="0"/>
          </a:p>
        </p:txBody>
      </p:sp>
      <p:pic>
        <p:nvPicPr>
          <p:cNvPr id="4" name="Image 3" descr="topkapi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0500" y="0"/>
            <a:ext cx="5143500" cy="6858000"/>
          </a:xfrm>
          <a:prstGeom prst="rect">
            <a:avLst/>
          </a:prstGeom>
        </p:spPr>
      </p:pic>
    </p:spTree>
    <p:extLst>
      <p:ext uri="{BB962C8B-B14F-4D97-AF65-F5344CB8AC3E}">
        <p14:creationId xmlns:p14="http://schemas.microsoft.com/office/powerpoint/2010/main" val="3857660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Péninsule arabique</a:t>
            </a:r>
            <a:endParaRPr lang="fr-FR" dirty="0"/>
          </a:p>
        </p:txBody>
      </p:sp>
      <p:sp>
        <p:nvSpPr>
          <p:cNvPr id="3" name="Espace réservé du contenu 2"/>
          <p:cNvSpPr>
            <a:spLocks noGrp="1"/>
          </p:cNvSpPr>
          <p:nvPr>
            <p:ph idx="1"/>
          </p:nvPr>
        </p:nvSpPr>
        <p:spPr>
          <a:xfrm>
            <a:off x="0" y="1111250"/>
            <a:ext cx="9144000" cy="5746750"/>
          </a:xfrm>
        </p:spPr>
        <p:txBody>
          <a:bodyPr>
            <a:normAutofit/>
          </a:bodyPr>
          <a:lstStyle/>
          <a:p>
            <a:r>
              <a:rPr lang="fr-FR" dirty="0" smtClean="0"/>
              <a:t>Au carrefour de 3 continents:</a:t>
            </a:r>
          </a:p>
          <a:p>
            <a:pPr lvl="1"/>
            <a:r>
              <a:rPr lang="fr-FR" dirty="0"/>
              <a:t>Afrique</a:t>
            </a:r>
          </a:p>
          <a:p>
            <a:pPr lvl="1"/>
            <a:r>
              <a:rPr lang="fr-FR" dirty="0"/>
              <a:t>Asie</a:t>
            </a:r>
          </a:p>
          <a:p>
            <a:pPr lvl="1"/>
            <a:r>
              <a:rPr lang="fr-FR" dirty="0" smtClean="0"/>
              <a:t>Europe</a:t>
            </a:r>
          </a:p>
          <a:p>
            <a:r>
              <a:rPr lang="fr-FR" dirty="0" smtClean="0"/>
              <a:t>Rôle commercial important</a:t>
            </a:r>
          </a:p>
          <a:p>
            <a:r>
              <a:rPr lang="fr-FR" dirty="0" smtClean="0"/>
              <a:t>Importance des caravanes</a:t>
            </a:r>
          </a:p>
          <a:p>
            <a:r>
              <a:rPr lang="fr-FR" dirty="0" smtClean="0"/>
              <a:t>Élevage animaux: chameau = « vaisseau du désert »</a:t>
            </a:r>
          </a:p>
        </p:txBody>
      </p:sp>
    </p:spTree>
    <p:extLst>
      <p:ext uri="{BB962C8B-B14F-4D97-AF65-F5344CB8AC3E}">
        <p14:creationId xmlns:p14="http://schemas.microsoft.com/office/powerpoint/2010/main" val="25370353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719917" cy="6858000"/>
          </a:xfrm>
        </p:spPr>
        <p:txBody>
          <a:bodyPr/>
          <a:lstStyle/>
          <a:p>
            <a:r>
              <a:rPr lang="fr-FR" dirty="0" smtClean="0"/>
              <a:t>Arabesque</a:t>
            </a:r>
          </a:p>
          <a:p>
            <a:r>
              <a:rPr lang="fr-FR" dirty="0" smtClean="0"/>
              <a:t>Topkapi</a:t>
            </a:r>
            <a:endParaRPr lang="fr-FR" dirty="0"/>
          </a:p>
        </p:txBody>
      </p:sp>
      <p:pic>
        <p:nvPicPr>
          <p:cNvPr id="4" name="Image 3" descr="topkapi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79889" y="2084917"/>
            <a:ext cx="6364111" cy="4773083"/>
          </a:xfrm>
          <a:prstGeom prst="rect">
            <a:avLst/>
          </a:prstGeom>
        </p:spPr>
      </p:pic>
    </p:spTree>
    <p:extLst>
      <p:ext uri="{BB962C8B-B14F-4D97-AF65-F5344CB8AC3E}">
        <p14:creationId xmlns:p14="http://schemas.microsoft.com/office/powerpoint/2010/main" val="22885108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317750" cy="6858000"/>
          </a:xfrm>
        </p:spPr>
        <p:txBody>
          <a:bodyPr/>
          <a:lstStyle/>
          <a:p>
            <a:r>
              <a:rPr lang="fr-FR" dirty="0" smtClean="0"/>
              <a:t>Portes en arc à Rabat, Maroc</a:t>
            </a:r>
            <a:endParaRPr lang="fr-FR" dirty="0"/>
          </a:p>
        </p:txBody>
      </p:sp>
      <p:pic>
        <p:nvPicPr>
          <p:cNvPr id="4" name="Image 3" descr="rabat_maroc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94668" y="0"/>
            <a:ext cx="5249332" cy="6999109"/>
          </a:xfrm>
          <a:prstGeom prst="rect">
            <a:avLst/>
          </a:prstGeom>
        </p:spPr>
      </p:pic>
      <p:pic>
        <p:nvPicPr>
          <p:cNvPr id="5" name="Image 4" descr="rabat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2" y="1656080"/>
            <a:ext cx="3901440" cy="5201920"/>
          </a:xfrm>
          <a:prstGeom prst="rect">
            <a:avLst/>
          </a:prstGeom>
        </p:spPr>
      </p:pic>
    </p:spTree>
    <p:extLst>
      <p:ext uri="{BB962C8B-B14F-4D97-AF65-F5344CB8AC3E}">
        <p14:creationId xmlns:p14="http://schemas.microsoft.com/office/powerpoint/2010/main" val="3363788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2391833" cy="6858000"/>
          </a:xfrm>
        </p:spPr>
        <p:txBody>
          <a:bodyPr/>
          <a:lstStyle/>
          <a:p>
            <a:r>
              <a:rPr lang="fr-FR" dirty="0" err="1" smtClean="0"/>
              <a:t>Mucharabia</a:t>
            </a:r>
            <a:endParaRPr lang="fr-FR" dirty="0" smtClean="0"/>
          </a:p>
          <a:p>
            <a:r>
              <a:rPr lang="fr-FR" dirty="0" smtClean="0"/>
              <a:t>Au Caire</a:t>
            </a:r>
          </a:p>
          <a:p>
            <a:r>
              <a:rPr lang="fr-FR" dirty="0" smtClean="0"/>
              <a:t>Musée copte</a:t>
            </a:r>
          </a:p>
          <a:p>
            <a:r>
              <a:rPr lang="fr-FR" dirty="0" smtClean="0"/>
              <a:t>Permet de voir à l’extérieur mais pas vice-versa</a:t>
            </a:r>
            <a:endParaRPr lang="fr-FR" dirty="0"/>
          </a:p>
        </p:txBody>
      </p:sp>
      <p:pic>
        <p:nvPicPr>
          <p:cNvPr id="4" name="Image 3" descr="mucharab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2029" y="-117404"/>
            <a:ext cx="5231553" cy="6975404"/>
          </a:xfrm>
          <a:prstGeom prst="rect">
            <a:avLst/>
          </a:prstGeom>
        </p:spPr>
      </p:pic>
    </p:spTree>
    <p:extLst>
      <p:ext uri="{BB962C8B-B14F-4D97-AF65-F5344CB8AC3E}">
        <p14:creationId xmlns:p14="http://schemas.microsoft.com/office/powerpoint/2010/main" val="31109377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6424083" cy="6858000"/>
          </a:xfrm>
        </p:spPr>
        <p:txBody>
          <a:bodyPr/>
          <a:lstStyle/>
          <a:p>
            <a:r>
              <a:rPr lang="fr-FR" dirty="0" smtClean="0"/>
              <a:t>Caravansérail de </a:t>
            </a:r>
            <a:r>
              <a:rPr lang="fr-FR" dirty="0" err="1" smtClean="0"/>
              <a:t>Sultanhan</a:t>
            </a:r>
            <a:r>
              <a:rPr lang="fr-FR" dirty="0" smtClean="0"/>
              <a:t> </a:t>
            </a:r>
            <a:r>
              <a:rPr lang="fr-FR" dirty="0"/>
              <a:t>Au 13</a:t>
            </a:r>
            <a:r>
              <a:rPr lang="fr-FR" baseline="30000" dirty="0"/>
              <a:t>e</a:t>
            </a:r>
            <a:r>
              <a:rPr lang="fr-FR" dirty="0"/>
              <a:t> s.</a:t>
            </a:r>
          </a:p>
          <a:p>
            <a:endParaRPr lang="fr-FR" dirty="0" smtClean="0"/>
          </a:p>
        </p:txBody>
      </p:sp>
      <p:pic>
        <p:nvPicPr>
          <p:cNvPr id="5" name="Image 4" descr="caravanserail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22884414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3016250" cy="6858000"/>
          </a:xfrm>
        </p:spPr>
        <p:txBody>
          <a:bodyPr/>
          <a:lstStyle/>
          <a:p>
            <a:r>
              <a:rPr lang="fr-FR" dirty="0" smtClean="0"/>
              <a:t>Remparts du caravansérail </a:t>
            </a:r>
            <a:endParaRPr lang="fr-FR" dirty="0"/>
          </a:p>
        </p:txBody>
      </p:sp>
      <p:pic>
        <p:nvPicPr>
          <p:cNvPr id="5" name="Image 4" descr="caravanserail4.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3219792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lstStyle/>
          <a:p>
            <a:r>
              <a:rPr lang="fr-FR" dirty="0" smtClean="0"/>
              <a:t>Cour intérieure du caravansérail</a:t>
            </a:r>
          </a:p>
          <a:p>
            <a:pPr marL="0" indent="0">
              <a:buNone/>
            </a:pPr>
            <a:endParaRPr lang="fr-FR" dirty="0"/>
          </a:p>
        </p:txBody>
      </p:sp>
      <p:pic>
        <p:nvPicPr>
          <p:cNvPr id="5" name="Image 4" descr="caravanserail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36890769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0"/>
            <a:ext cx="9144000" cy="6858000"/>
          </a:xfrm>
        </p:spPr>
        <p:txBody>
          <a:bodyPr/>
          <a:lstStyle/>
          <a:p>
            <a:r>
              <a:rPr lang="fr-FR" dirty="0" smtClean="0"/>
              <a:t>Intérieur du caravansérail</a:t>
            </a:r>
          </a:p>
          <a:p>
            <a:pPr marL="0" indent="0">
              <a:buNone/>
            </a:pPr>
            <a:endParaRPr lang="fr-FR" dirty="0"/>
          </a:p>
        </p:txBody>
      </p:sp>
      <p:pic>
        <p:nvPicPr>
          <p:cNvPr id="6" name="Image 5" descr="caravanserail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62000"/>
            <a:ext cx="9144000" cy="6096000"/>
          </a:xfrm>
          <a:prstGeom prst="rect">
            <a:avLst/>
          </a:prstGeom>
        </p:spPr>
      </p:pic>
    </p:spTree>
    <p:extLst>
      <p:ext uri="{BB962C8B-B14F-4D97-AF65-F5344CB8AC3E}">
        <p14:creationId xmlns:p14="http://schemas.microsoft.com/office/powerpoint/2010/main" val="245872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716837" cy="1447800"/>
          </a:xfrm>
        </p:spPr>
        <p:txBody>
          <a:bodyPr/>
          <a:lstStyle/>
          <a:p>
            <a:r>
              <a:rPr lang="fr-FR" dirty="0" smtClean="0">
                <a:solidFill>
                  <a:srgbClr val="0000FF"/>
                </a:solidFill>
              </a:rPr>
              <a:t>La peinture</a:t>
            </a:r>
            <a:endParaRPr lang="fr-FR" dirty="0">
              <a:solidFill>
                <a:srgbClr val="0000FF"/>
              </a:solidFill>
            </a:endParaRPr>
          </a:p>
        </p:txBody>
      </p:sp>
      <p:sp>
        <p:nvSpPr>
          <p:cNvPr id="5" name="Espace réservé du contenu 4"/>
          <p:cNvSpPr>
            <a:spLocks noGrp="1"/>
          </p:cNvSpPr>
          <p:nvPr>
            <p:ph idx="1"/>
          </p:nvPr>
        </p:nvSpPr>
        <p:spPr>
          <a:xfrm>
            <a:off x="46038" y="1138892"/>
            <a:ext cx="9097962" cy="5719108"/>
          </a:xfrm>
        </p:spPr>
        <p:txBody>
          <a:bodyPr/>
          <a:lstStyle/>
          <a:p>
            <a:r>
              <a:rPr lang="fr-FR" dirty="0" smtClean="0"/>
              <a:t>1287</a:t>
            </a:r>
          </a:p>
          <a:p>
            <a:pPr marL="0" indent="0">
              <a:buNone/>
            </a:pPr>
            <a:endParaRPr lang="fr-FR" dirty="0"/>
          </a:p>
        </p:txBody>
      </p:sp>
      <p:pic>
        <p:nvPicPr>
          <p:cNvPr id="6" name="Image 5" descr="peinture1287.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34195" y="84667"/>
            <a:ext cx="4809805" cy="6858000"/>
          </a:xfrm>
          <a:prstGeom prst="rect">
            <a:avLst/>
          </a:prstGeom>
        </p:spPr>
      </p:pic>
    </p:spTree>
    <p:extLst>
      <p:ext uri="{BB962C8B-B14F-4D97-AF65-F5344CB8AC3E}">
        <p14:creationId xmlns:p14="http://schemas.microsoft.com/office/powerpoint/2010/main" val="3611357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sz="3200" dirty="0" smtClean="0"/>
              <a:t>Soliman le magnifique et François 1</a:t>
            </a:r>
            <a:r>
              <a:rPr lang="fr-FR" sz="3200" baseline="30000" dirty="0" smtClean="0"/>
              <a:t>er</a:t>
            </a:r>
            <a:r>
              <a:rPr lang="fr-FR" sz="3200" dirty="0" smtClean="0"/>
              <a:t>: 2 styles (vers 1530)</a:t>
            </a:r>
            <a:endParaRPr lang="fr-FR" sz="3200" dirty="0"/>
          </a:p>
        </p:txBody>
      </p:sp>
      <p:pic>
        <p:nvPicPr>
          <p:cNvPr id="4" name="Espace réservé du contenu 3" descr="Capture d’écran 2013-10-14 à 15.29.11.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1344613"/>
            <a:ext cx="9144000" cy="5513387"/>
          </a:xfrm>
        </p:spPr>
      </p:pic>
    </p:spTree>
    <p:extLst>
      <p:ext uri="{BB962C8B-B14F-4D97-AF65-F5344CB8AC3E}">
        <p14:creationId xmlns:p14="http://schemas.microsoft.com/office/powerpoint/2010/main" val="94074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Art de la calligraphie</a:t>
            </a:r>
            <a:endParaRPr lang="fr-FR" dirty="0"/>
          </a:p>
        </p:txBody>
      </p:sp>
      <p:pic>
        <p:nvPicPr>
          <p:cNvPr id="4" name="Espace réservé du contenu 3" descr="calligraphie_maroc.png"/>
          <p:cNvPicPr>
            <a:picLocks noGrp="1" noChangeAspect="1"/>
          </p:cNvPicPr>
          <p:nvPr>
            <p:ph idx="1"/>
          </p:nvPr>
        </p:nvPicPr>
        <p:blipFill>
          <a:blip r:embed="rId2" cstate="email">
            <a:extLst>
              <a:ext uri="{28A0092B-C50C-407E-A947-70E740481C1C}">
                <a14:useLocalDpi xmlns:a14="http://schemas.microsoft.com/office/drawing/2010/main"/>
              </a:ext>
            </a:extLst>
          </a:blip>
          <a:srcRect t="-15962" b="-15962"/>
          <a:stretch>
            <a:fillRect/>
          </a:stretch>
        </p:blipFill>
        <p:spPr>
          <a:xfrm>
            <a:off x="0" y="1447800"/>
            <a:ext cx="9144000" cy="5410200"/>
          </a:xfrm>
        </p:spPr>
      </p:pic>
    </p:spTree>
    <p:extLst>
      <p:ext uri="{BB962C8B-B14F-4D97-AF65-F5344CB8AC3E}">
        <p14:creationId xmlns:p14="http://schemas.microsoft.com/office/powerpoint/2010/main" val="70611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3082"/>
            <a:ext cx="7716837" cy="1447800"/>
          </a:xfrm>
        </p:spPr>
        <p:txBody>
          <a:bodyPr/>
          <a:lstStyle/>
          <a:p>
            <a:r>
              <a:rPr lang="fr-FR" dirty="0" smtClean="0"/>
              <a:t>Civilisation arabe avant Mahomet</a:t>
            </a:r>
            <a:endParaRPr lang="fr-FR" dirty="0"/>
          </a:p>
        </p:txBody>
      </p:sp>
      <p:sp>
        <p:nvSpPr>
          <p:cNvPr id="3" name="Espace réservé du contenu 2"/>
          <p:cNvSpPr>
            <a:spLocks noGrp="1"/>
          </p:cNvSpPr>
          <p:nvPr>
            <p:ph idx="1"/>
          </p:nvPr>
        </p:nvSpPr>
        <p:spPr>
          <a:xfrm>
            <a:off x="123297" y="1450882"/>
            <a:ext cx="9020703" cy="5407118"/>
          </a:xfrm>
        </p:spPr>
        <p:txBody>
          <a:bodyPr>
            <a:normAutofit fontScale="92500" lnSpcReduction="20000"/>
          </a:bodyPr>
          <a:lstStyle/>
          <a:p>
            <a:r>
              <a:rPr lang="fr-FR" dirty="0" smtClean="0"/>
              <a:t>Comprimée entre puissances Égypte et Mésopotamie</a:t>
            </a:r>
          </a:p>
          <a:p>
            <a:r>
              <a:rPr lang="fr-FR" dirty="0" smtClean="0"/>
              <a:t>10</a:t>
            </a:r>
            <a:r>
              <a:rPr lang="fr-FR" baseline="30000" dirty="0" smtClean="0"/>
              <a:t>e</a:t>
            </a:r>
            <a:r>
              <a:rPr lang="fr-FR" dirty="0" smtClean="0"/>
              <a:t> s. av. J.C.: population divisée en </a:t>
            </a:r>
            <a:r>
              <a:rPr lang="fr-FR" sz="3500" dirty="0" smtClean="0">
                <a:solidFill>
                  <a:srgbClr val="FF0000"/>
                </a:solidFill>
              </a:rPr>
              <a:t>tribus</a:t>
            </a:r>
            <a:r>
              <a:rPr lang="fr-FR" dirty="0" smtClean="0">
                <a:solidFill>
                  <a:srgbClr val="FF0000"/>
                </a:solidFill>
              </a:rPr>
              <a:t> </a:t>
            </a:r>
            <a:r>
              <a:rPr lang="fr-FR" dirty="0" smtClean="0"/>
              <a:t>subdivisées en </a:t>
            </a:r>
            <a:r>
              <a:rPr lang="fr-FR" sz="3500" dirty="0" smtClean="0">
                <a:solidFill>
                  <a:srgbClr val="FF0000"/>
                </a:solidFill>
              </a:rPr>
              <a:t>clans</a:t>
            </a:r>
            <a:r>
              <a:rPr lang="fr-FR" dirty="0" smtClean="0">
                <a:solidFill>
                  <a:srgbClr val="FF0000"/>
                </a:solidFill>
              </a:rPr>
              <a:t> </a:t>
            </a:r>
            <a:r>
              <a:rPr lang="fr-FR" dirty="0" smtClean="0"/>
              <a:t>composés de plusieurs </a:t>
            </a:r>
            <a:r>
              <a:rPr lang="fr-FR" sz="3500" dirty="0" smtClean="0">
                <a:solidFill>
                  <a:srgbClr val="FF0000"/>
                </a:solidFill>
              </a:rPr>
              <a:t>familles</a:t>
            </a:r>
          </a:p>
          <a:p>
            <a:r>
              <a:rPr lang="fr-FR" dirty="0" smtClean="0"/>
              <a:t>Chef d’un clan = </a:t>
            </a:r>
            <a:r>
              <a:rPr lang="fr-FR" sz="3500" dirty="0" smtClean="0">
                <a:solidFill>
                  <a:srgbClr val="FF0000"/>
                </a:solidFill>
              </a:rPr>
              <a:t>cheikh</a:t>
            </a:r>
            <a:r>
              <a:rPr lang="fr-FR" dirty="0" smtClean="0">
                <a:solidFill>
                  <a:srgbClr val="FF0000"/>
                </a:solidFill>
              </a:rPr>
              <a:t> </a:t>
            </a:r>
            <a:r>
              <a:rPr lang="fr-FR" dirty="0" smtClean="0"/>
              <a:t>(« vieillard », « personne respectable »)</a:t>
            </a:r>
          </a:p>
          <a:p>
            <a:r>
              <a:rPr lang="fr-FR" dirty="0" smtClean="0"/>
              <a:t>Au sud-ouest : plus riche </a:t>
            </a:r>
            <a:r>
              <a:rPr lang="fr-FR" dirty="0" err="1" smtClean="0"/>
              <a:t>p.c.q</a:t>
            </a:r>
            <a:r>
              <a:rPr lang="fr-FR" dirty="0" smtClean="0"/>
              <a:t>. agriculture et commerce</a:t>
            </a:r>
          </a:p>
          <a:p>
            <a:r>
              <a:rPr lang="fr-FR" dirty="0" smtClean="0"/>
              <a:t>2 villes importantes:</a:t>
            </a:r>
          </a:p>
          <a:p>
            <a:pPr lvl="1"/>
            <a:r>
              <a:rPr lang="fr-FR" dirty="0" smtClean="0"/>
              <a:t>La Mecque</a:t>
            </a:r>
          </a:p>
          <a:p>
            <a:pPr lvl="1"/>
            <a:r>
              <a:rPr lang="fr-FR" dirty="0" err="1" smtClean="0"/>
              <a:t>Yathrib</a:t>
            </a:r>
            <a:r>
              <a:rPr lang="fr-FR" dirty="0" smtClean="0"/>
              <a:t> (Médine)</a:t>
            </a:r>
          </a:p>
          <a:p>
            <a:r>
              <a:rPr lang="fr-FR" dirty="0" smtClean="0"/>
              <a:t>Puis surpopulation de cette zone = migration vers Nord</a:t>
            </a:r>
          </a:p>
          <a:p>
            <a:r>
              <a:rPr lang="fr-FR" dirty="0" smtClean="0"/>
              <a:t>Nomades du désert</a:t>
            </a:r>
          </a:p>
          <a:p>
            <a:endParaRPr lang="fr-FR" dirty="0"/>
          </a:p>
        </p:txBody>
      </p:sp>
    </p:spTree>
    <p:extLst>
      <p:ext uri="{BB962C8B-B14F-4D97-AF65-F5344CB8AC3E}">
        <p14:creationId xmlns:p14="http://schemas.microsoft.com/office/powerpoint/2010/main" val="269183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7517"/>
            <a:ext cx="7716837" cy="1447800"/>
          </a:xfrm>
        </p:spPr>
        <p:txBody>
          <a:bodyPr/>
          <a:lstStyle/>
          <a:p>
            <a:r>
              <a:rPr lang="fr-FR" dirty="0" smtClean="0"/>
              <a:t>L’empire ottoman</a:t>
            </a:r>
            <a:endParaRPr lang="fr-FR" dirty="0"/>
          </a:p>
        </p:txBody>
      </p:sp>
      <p:sp>
        <p:nvSpPr>
          <p:cNvPr id="3" name="Espace réservé du contenu 2"/>
          <p:cNvSpPr>
            <a:spLocks noGrp="1"/>
          </p:cNvSpPr>
          <p:nvPr>
            <p:ph idx="1"/>
          </p:nvPr>
        </p:nvSpPr>
        <p:spPr>
          <a:xfrm>
            <a:off x="0" y="1121833"/>
            <a:ext cx="9144000" cy="5736167"/>
          </a:xfrm>
        </p:spPr>
        <p:txBody>
          <a:bodyPr>
            <a:normAutofit/>
          </a:bodyPr>
          <a:lstStyle/>
          <a:p>
            <a:r>
              <a:rPr lang="fr-FR" dirty="0" smtClean="0"/>
              <a:t>1299-1923</a:t>
            </a:r>
          </a:p>
          <a:p>
            <a:r>
              <a:rPr lang="fr-FR" dirty="0" smtClean="0"/>
              <a:t>Géo, </a:t>
            </a:r>
            <a:r>
              <a:rPr lang="fr-FR" dirty="0" err="1" smtClean="0"/>
              <a:t>cf</a:t>
            </a:r>
            <a:r>
              <a:rPr lang="fr-FR" dirty="0" smtClean="0"/>
              <a:t> carte</a:t>
            </a:r>
          </a:p>
          <a:p>
            <a:r>
              <a:rPr lang="fr-FR" dirty="0" smtClean="0"/>
              <a:t>Osman 1</a:t>
            </a:r>
            <a:r>
              <a:rPr lang="fr-FR" baseline="30000" dirty="0" smtClean="0"/>
              <a:t>er</a:t>
            </a:r>
            <a:r>
              <a:rPr lang="fr-FR" dirty="0" smtClean="0"/>
              <a:t> : conquêtes villes byzantines</a:t>
            </a:r>
          </a:p>
          <a:p>
            <a:r>
              <a:rPr lang="fr-FR" dirty="0" smtClean="0"/>
              <a:t>Successeurs: </a:t>
            </a:r>
            <a:r>
              <a:rPr lang="fr-FR" dirty="0" err="1" smtClean="0"/>
              <a:t>cf</a:t>
            </a:r>
            <a:r>
              <a:rPr lang="fr-FR" dirty="0" smtClean="0"/>
              <a:t> Mehmed II et Soliman Magnifique = conquêtes Balkans, Afrique Nord</a:t>
            </a:r>
          </a:p>
          <a:p>
            <a:r>
              <a:rPr lang="fr-FR" dirty="0" smtClean="0"/>
              <a:t>19</a:t>
            </a:r>
            <a:r>
              <a:rPr lang="fr-FR" baseline="30000" dirty="0" smtClean="0"/>
              <a:t>e</a:t>
            </a:r>
            <a:r>
              <a:rPr lang="fr-FR" dirty="0" smtClean="0"/>
              <a:t> s: déclin, guerre de Crimée</a:t>
            </a:r>
          </a:p>
          <a:p>
            <a:r>
              <a:rPr lang="fr-FR" dirty="0" smtClean="0"/>
              <a:t>20</a:t>
            </a:r>
            <a:r>
              <a:rPr lang="fr-FR" baseline="30000" dirty="0" smtClean="0"/>
              <a:t>e</a:t>
            </a:r>
            <a:r>
              <a:rPr lang="fr-FR" dirty="0" smtClean="0"/>
              <a:t> s: chute, 1ere guerre mondiale</a:t>
            </a:r>
          </a:p>
          <a:p>
            <a:r>
              <a:rPr lang="fr-FR" dirty="0" smtClean="0"/>
              <a:t>1923: nationalisme turc = </a:t>
            </a:r>
            <a:r>
              <a:rPr lang="fr-FR" dirty="0" err="1" smtClean="0"/>
              <a:t>Ataturk</a:t>
            </a:r>
            <a:r>
              <a:rPr lang="fr-FR" dirty="0" smtClean="0"/>
              <a:t> = république turque</a:t>
            </a:r>
            <a:endParaRPr lang="fr-FR" dirty="0"/>
          </a:p>
        </p:txBody>
      </p:sp>
    </p:spTree>
    <p:extLst>
      <p:ext uri="{BB962C8B-B14F-4D97-AF65-F5344CB8AC3E}">
        <p14:creationId xmlns:p14="http://schemas.microsoft.com/office/powerpoint/2010/main" val="39731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27517"/>
            <a:ext cx="7716837" cy="1447800"/>
          </a:xfrm>
        </p:spPr>
        <p:txBody>
          <a:bodyPr/>
          <a:lstStyle/>
          <a:p>
            <a:r>
              <a:rPr lang="fr-FR" dirty="0" smtClean="0"/>
              <a:t>Avant Mahomet</a:t>
            </a:r>
            <a:endParaRPr lang="fr-FR" dirty="0"/>
          </a:p>
        </p:txBody>
      </p:sp>
      <p:sp>
        <p:nvSpPr>
          <p:cNvPr id="3" name="Espace réservé du contenu 2"/>
          <p:cNvSpPr>
            <a:spLocks noGrp="1"/>
          </p:cNvSpPr>
          <p:nvPr>
            <p:ph idx="1"/>
          </p:nvPr>
        </p:nvSpPr>
        <p:spPr>
          <a:xfrm>
            <a:off x="0" y="1174750"/>
            <a:ext cx="9144000" cy="5683250"/>
          </a:xfrm>
        </p:spPr>
        <p:txBody>
          <a:bodyPr>
            <a:normAutofit fontScale="92500" lnSpcReduction="20000"/>
          </a:bodyPr>
          <a:lstStyle/>
          <a:p>
            <a:r>
              <a:rPr lang="fr-FR" dirty="0" smtClean="0"/>
              <a:t>Religions les plus pratiquées:</a:t>
            </a:r>
          </a:p>
          <a:p>
            <a:pPr lvl="2"/>
            <a:r>
              <a:rPr lang="fr-FR" dirty="0" smtClean="0"/>
              <a:t>Animisme </a:t>
            </a:r>
          </a:p>
          <a:p>
            <a:pPr lvl="2"/>
            <a:r>
              <a:rPr lang="fr-FR" dirty="0" smtClean="0"/>
              <a:t>Judaïsme</a:t>
            </a:r>
          </a:p>
          <a:p>
            <a:pPr lvl="2"/>
            <a:r>
              <a:rPr lang="fr-FR" dirty="0" smtClean="0"/>
              <a:t>Christianisme</a:t>
            </a:r>
          </a:p>
          <a:p>
            <a:r>
              <a:rPr lang="fr-FR" dirty="0" smtClean="0"/>
              <a:t>À La Mecque = Kaaba = lieu de pèlerinage important</a:t>
            </a:r>
          </a:p>
          <a:p>
            <a:r>
              <a:rPr lang="fr-FR" dirty="0"/>
              <a:t>Foire annuelle à La Mecque:</a:t>
            </a:r>
          </a:p>
          <a:p>
            <a:pPr lvl="1"/>
            <a:r>
              <a:rPr lang="fr-FR" dirty="0"/>
              <a:t>Pèlerins au sanctuaire de la Ka’ba:</a:t>
            </a:r>
          </a:p>
          <a:p>
            <a:pPr lvl="2"/>
            <a:r>
              <a:rPr lang="fr-FR" dirty="0"/>
              <a:t>360 divinités</a:t>
            </a:r>
          </a:p>
          <a:p>
            <a:pPr lvl="2"/>
            <a:r>
              <a:rPr lang="fr-FR" dirty="0"/>
              <a:t>« pierre noire »  (selon légende: Agar, épouse d’Abraham reçut pierre blanche pour qu’elle et son fils </a:t>
            </a:r>
            <a:r>
              <a:rPr lang="fr-FR" dirty="0" err="1"/>
              <a:t>Ismael</a:t>
            </a:r>
            <a:r>
              <a:rPr lang="fr-FR" dirty="0"/>
              <a:t> puissent y reposer leur tête durant sommeil;  la pierre fut conservée et avec les années, elle devint noire à force d’absorber les péchés du monde…).</a:t>
            </a:r>
          </a:p>
          <a:p>
            <a:pPr lvl="2"/>
            <a:r>
              <a:rPr lang="fr-FR" dirty="0"/>
              <a:t>La pierre noire est conservée dans un édifice cubique recouvert d’un tissu noir.</a:t>
            </a:r>
          </a:p>
          <a:p>
            <a:r>
              <a:rPr lang="fr-FR" dirty="0"/>
              <a:t>Bonnes affaires pour marchands et commerçants</a:t>
            </a:r>
          </a:p>
          <a:p>
            <a:endParaRPr lang="fr-FR" dirty="0"/>
          </a:p>
        </p:txBody>
      </p:sp>
    </p:spTree>
    <p:extLst>
      <p:ext uri="{BB962C8B-B14F-4D97-AF65-F5344CB8AC3E}">
        <p14:creationId xmlns:p14="http://schemas.microsoft.com/office/powerpoint/2010/main" val="167146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1246" y="0"/>
            <a:ext cx="7716837" cy="1447800"/>
          </a:xfrm>
        </p:spPr>
        <p:txBody>
          <a:bodyPr/>
          <a:lstStyle/>
          <a:p>
            <a:r>
              <a:rPr lang="fr-FR" dirty="0" smtClean="0">
                <a:solidFill>
                  <a:srgbClr val="0000FF"/>
                </a:solidFill>
              </a:rPr>
              <a:t>La Ka’ba à La Mecque: </a:t>
            </a:r>
            <a:br>
              <a:rPr lang="fr-FR" dirty="0" smtClean="0">
                <a:solidFill>
                  <a:srgbClr val="0000FF"/>
                </a:solidFill>
              </a:rPr>
            </a:br>
            <a:endParaRPr lang="fr-FR" sz="2400" dirty="0">
              <a:solidFill>
                <a:srgbClr val="0000FF"/>
              </a:solidFill>
            </a:endParaRPr>
          </a:p>
        </p:txBody>
      </p:sp>
      <p:sp>
        <p:nvSpPr>
          <p:cNvPr id="3" name="Espace réservé du contenu 2"/>
          <p:cNvSpPr>
            <a:spLocks noGrp="1"/>
          </p:cNvSpPr>
          <p:nvPr>
            <p:ph idx="1"/>
          </p:nvPr>
        </p:nvSpPr>
        <p:spPr>
          <a:xfrm>
            <a:off x="0" y="1185333"/>
            <a:ext cx="2111403" cy="5672667"/>
          </a:xfrm>
        </p:spPr>
        <p:txBody>
          <a:bodyPr>
            <a:normAutofit fontScale="92500" lnSpcReduction="20000"/>
          </a:bodyPr>
          <a:lstStyle/>
          <a:p>
            <a:r>
              <a:rPr lang="fr-FR" dirty="0">
                <a:solidFill>
                  <a:srgbClr val="0000FF"/>
                </a:solidFill>
              </a:rPr>
              <a:t>13m x 13 m x 13m </a:t>
            </a:r>
            <a:r>
              <a:rPr lang="fr-FR" dirty="0" smtClean="0">
                <a:solidFill>
                  <a:srgbClr val="0000FF"/>
                </a:solidFill>
              </a:rPr>
              <a:t>environ</a:t>
            </a:r>
          </a:p>
          <a:p>
            <a:r>
              <a:rPr lang="fr-FR" dirty="0" smtClean="0">
                <a:solidFill>
                  <a:srgbClr val="0000FF"/>
                </a:solidFill>
              </a:rPr>
              <a:t>Faire le tour 7 fois et embrasser ou tendre la main vers la Pierre Noire.</a:t>
            </a:r>
          </a:p>
          <a:p>
            <a:r>
              <a:rPr lang="fr-FR" dirty="0" smtClean="0">
                <a:solidFill>
                  <a:srgbClr val="0000FF"/>
                </a:solidFill>
              </a:rPr>
              <a:t>Pièce de tissu noire renouvelée chaque année</a:t>
            </a:r>
            <a:endParaRPr lang="fr-FR" dirty="0"/>
          </a:p>
        </p:txBody>
      </p:sp>
      <p:pic>
        <p:nvPicPr>
          <p:cNvPr id="5" name="Image 4" descr="Capture d’écran 2013-10-14 à 16.31.06.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1403" y="1576917"/>
            <a:ext cx="7032597" cy="5281082"/>
          </a:xfrm>
          <a:prstGeom prst="rect">
            <a:avLst/>
          </a:prstGeom>
        </p:spPr>
      </p:pic>
    </p:spTree>
    <p:extLst>
      <p:ext uri="{BB962C8B-B14F-4D97-AF65-F5344CB8AC3E}">
        <p14:creationId xmlns:p14="http://schemas.microsoft.com/office/powerpoint/2010/main" val="41866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0"/>
            <a:ext cx="7716837" cy="1447800"/>
          </a:xfrm>
        </p:spPr>
        <p:txBody>
          <a:bodyPr/>
          <a:lstStyle/>
          <a:p>
            <a:r>
              <a:rPr lang="fr-FR" dirty="0" smtClean="0"/>
              <a:t>Mahomet</a:t>
            </a:r>
            <a:endParaRPr lang="fr-FR" dirty="0"/>
          </a:p>
        </p:txBody>
      </p:sp>
      <p:sp>
        <p:nvSpPr>
          <p:cNvPr id="3" name="Espace réservé du contenu 2"/>
          <p:cNvSpPr>
            <a:spLocks noGrp="1"/>
          </p:cNvSpPr>
          <p:nvPr>
            <p:ph idx="1"/>
          </p:nvPr>
        </p:nvSpPr>
        <p:spPr>
          <a:xfrm>
            <a:off x="0" y="1143000"/>
            <a:ext cx="9144000" cy="5715000"/>
          </a:xfrm>
        </p:spPr>
        <p:txBody>
          <a:bodyPr>
            <a:normAutofit/>
          </a:bodyPr>
          <a:lstStyle/>
          <a:p>
            <a:r>
              <a:rPr lang="fr-FR" dirty="0"/>
              <a:t>Naissance de Mahomet (571) à la </a:t>
            </a:r>
            <a:r>
              <a:rPr lang="fr-FR" dirty="0" smtClean="0"/>
              <a:t>Mecque</a:t>
            </a:r>
          </a:p>
          <a:p>
            <a:pPr marL="625475" lvl="2" indent="-342900">
              <a:spcAft>
                <a:spcPts val="2000"/>
              </a:spcAft>
            </a:pPr>
            <a:r>
              <a:rPr lang="fr-FR" dirty="0"/>
              <a:t>À 40 ans: entend voix de ange Gabriel annonçant l’existence d’un seul dieu, Allah</a:t>
            </a:r>
            <a:r>
              <a:rPr lang="fr-FR" dirty="0" smtClean="0"/>
              <a:t>.</a:t>
            </a:r>
          </a:p>
          <a:p>
            <a:pPr lvl="1"/>
            <a:r>
              <a:rPr lang="fr-FR" dirty="0" smtClean="0"/>
              <a:t>Proposa une nouvelle </a:t>
            </a:r>
            <a:r>
              <a:rPr lang="fr-FR" dirty="0"/>
              <a:t>religion: Islam = « soumission aux volontés de Dieu »</a:t>
            </a:r>
          </a:p>
          <a:p>
            <a:pPr lvl="1"/>
            <a:r>
              <a:rPr lang="fr-FR" dirty="0"/>
              <a:t>Promesse d’un monde meilleur: partage</a:t>
            </a:r>
          </a:p>
          <a:p>
            <a:pPr lvl="1"/>
            <a:r>
              <a:rPr lang="fr-FR" dirty="0"/>
              <a:t>Cela permit d’attirer les pauvres et les esclaves</a:t>
            </a:r>
          </a:p>
          <a:p>
            <a:pPr lvl="1"/>
            <a:r>
              <a:rPr lang="fr-FR" dirty="0"/>
              <a:t>Cela déplut aux marchands qui craignaient que l’arrivée du monothéisme fasse baisser l’achalandage à la </a:t>
            </a:r>
            <a:r>
              <a:rPr lang="fr-FR" dirty="0" smtClean="0"/>
              <a:t>Mecque</a:t>
            </a:r>
          </a:p>
          <a:p>
            <a:pPr lvl="1"/>
            <a:r>
              <a:rPr lang="fr-FR" dirty="0" smtClean="0"/>
              <a:t>Il est chassé de La Mecque en 622</a:t>
            </a:r>
          </a:p>
          <a:p>
            <a:pPr lvl="1"/>
            <a:r>
              <a:rPr lang="fr-FR" dirty="0" smtClean="0"/>
              <a:t>Fuite à Médine = hégire = début du calendrier musulman</a:t>
            </a:r>
          </a:p>
          <a:p>
            <a:pPr lvl="1"/>
            <a:endParaRPr lang="fr-FR" dirty="0"/>
          </a:p>
          <a:p>
            <a:endParaRPr lang="fr-FR" dirty="0"/>
          </a:p>
        </p:txBody>
      </p:sp>
    </p:spTree>
    <p:extLst>
      <p:ext uri="{BB962C8B-B14F-4D97-AF65-F5344CB8AC3E}">
        <p14:creationId xmlns:p14="http://schemas.microsoft.com/office/powerpoint/2010/main" val="109909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7163" y="15411"/>
            <a:ext cx="7716837" cy="1447800"/>
          </a:xfrm>
        </p:spPr>
        <p:txBody>
          <a:bodyPr/>
          <a:lstStyle/>
          <a:p>
            <a:r>
              <a:rPr lang="fr-FR" sz="3600" dirty="0" smtClean="0"/>
              <a:t>Mahomet, l’Islam et un empire</a:t>
            </a:r>
            <a:endParaRPr lang="fr-FR" sz="3600" dirty="0"/>
          </a:p>
        </p:txBody>
      </p:sp>
      <p:sp>
        <p:nvSpPr>
          <p:cNvPr id="3" name="Espace réservé du contenu 2"/>
          <p:cNvSpPr>
            <a:spLocks noGrp="1"/>
          </p:cNvSpPr>
          <p:nvPr>
            <p:ph idx="1"/>
          </p:nvPr>
        </p:nvSpPr>
        <p:spPr>
          <a:xfrm>
            <a:off x="0" y="1035635"/>
            <a:ext cx="9144000" cy="5822365"/>
          </a:xfrm>
        </p:spPr>
        <p:txBody>
          <a:bodyPr/>
          <a:lstStyle/>
          <a:p>
            <a:pPr lvl="1"/>
            <a:r>
              <a:rPr lang="fr-FR" sz="3600" dirty="0" smtClean="0"/>
              <a:t>Mahomet et 200 disciples se rendirent à </a:t>
            </a:r>
            <a:r>
              <a:rPr lang="fr-FR" sz="3600" dirty="0" err="1" smtClean="0"/>
              <a:t>Yathrib</a:t>
            </a:r>
            <a:r>
              <a:rPr lang="fr-FR" sz="3600" dirty="0" smtClean="0"/>
              <a:t> qui devint Médine (« ville du prophète »)</a:t>
            </a:r>
          </a:p>
          <a:p>
            <a:pPr lvl="1"/>
            <a:r>
              <a:rPr lang="fr-FR" sz="3600" dirty="0" smtClean="0"/>
              <a:t>8 ans plus tard Mahomet revint à La Mecque et détruisit les idoles de la Ka’ba</a:t>
            </a:r>
          </a:p>
          <a:p>
            <a:pPr lvl="1"/>
            <a:r>
              <a:rPr lang="fr-FR" sz="3600" dirty="0" smtClean="0"/>
              <a:t>Le sanctuaire fut réservé à Allah</a:t>
            </a:r>
          </a:p>
          <a:p>
            <a:pPr lvl="1"/>
            <a:endParaRPr lang="fr-FR" dirty="0"/>
          </a:p>
        </p:txBody>
      </p:sp>
    </p:spTree>
    <p:extLst>
      <p:ext uri="{BB962C8B-B14F-4D97-AF65-F5344CB8AC3E}">
        <p14:creationId xmlns:p14="http://schemas.microsoft.com/office/powerpoint/2010/main" val="894478181"/>
      </p:ext>
    </p:extLst>
  </p:cSld>
  <p:clrMapOvr>
    <a:masterClrMapping/>
  </p:clrMapOvr>
</p:sld>
</file>

<file path=ppt/theme/theme1.xml><?xml version="1.0" encoding="utf-8"?>
<a:theme xmlns:a="http://schemas.openxmlformats.org/drawingml/2006/main" name="uta">
  <a:themeElements>
    <a:clrScheme name="Ciel">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Ciel">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Ciel">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uta.thmx</Template>
  <TotalTime>705</TotalTime>
  <Words>1183</Words>
  <Application>Microsoft Macintosh PowerPoint</Application>
  <PresentationFormat>Présentation à l'écran (4:3)</PresentationFormat>
  <Paragraphs>298</Paragraphs>
  <Slides>50</Slides>
  <Notes>1</Notes>
  <HiddenSlides>0</HiddenSlides>
  <MMClips>0</MMClips>
  <ScaleCrop>false</ScaleCrop>
  <HeadingPairs>
    <vt:vector size="4" baseType="variant">
      <vt:variant>
        <vt:lpstr>Thème</vt:lpstr>
      </vt:variant>
      <vt:variant>
        <vt:i4>1</vt:i4>
      </vt:variant>
      <vt:variant>
        <vt:lpstr>Titres des diapositives</vt:lpstr>
      </vt:variant>
      <vt:variant>
        <vt:i4>50</vt:i4>
      </vt:variant>
    </vt:vector>
  </HeadingPairs>
  <TitlesOfParts>
    <vt:vector size="51" baseType="lpstr">
      <vt:lpstr>uta</vt:lpstr>
      <vt:lpstr>Grandes civilisations dans l’histoire: la péninsule arabique</vt:lpstr>
      <vt:lpstr>Présentation PowerPoint</vt:lpstr>
      <vt:lpstr>Péninsule arabique</vt:lpstr>
      <vt:lpstr>Péninsule arabique</vt:lpstr>
      <vt:lpstr>Civilisation arabe avant Mahomet</vt:lpstr>
      <vt:lpstr>Avant Mahomet</vt:lpstr>
      <vt:lpstr>La Ka’ba à La Mecque:  </vt:lpstr>
      <vt:lpstr>Mahomet</vt:lpstr>
      <vt:lpstr>Mahomet, l’Islam et un empire</vt:lpstr>
      <vt:lpstr>Présentation PowerPoint</vt:lpstr>
      <vt:lpstr>Poète perse, Omar Khayyam, vers 1123</vt:lpstr>
      <vt:lpstr>L’historien Ibn Khaldoun au 14 e.: l’inflation</vt:lpstr>
      <vt:lpstr>L’historien Ibn Khaldoun (14e s) et le déclin de l’Empire</vt:lpstr>
      <vt:lpstr>Islam:  quelques notions</vt:lpstr>
      <vt:lpstr>Islam: quelques notions</vt:lpstr>
      <vt:lpstr>Islam: quelques notions</vt:lpstr>
      <vt:lpstr>Islam: quelques notions</vt:lpstr>
      <vt:lpstr>Prière récitée 5 fois par jour</vt:lpstr>
      <vt:lpstr>Un empire en expansion</vt:lpstr>
      <vt:lpstr>Succession de Mahomet</vt:lpstr>
      <vt:lpstr>Succession de Mahomet</vt:lpstr>
      <vt:lpstr>Succession de Mahomet</vt:lpstr>
      <vt:lpstr>Expansion de l’Islam</vt:lpstr>
      <vt:lpstr>Présentation PowerPoint</vt:lpstr>
      <vt:lpstr>Conflits entre sunnites et chiites</vt:lpstr>
      <vt:lpstr>Islam et ses « branches »</vt:lpstr>
      <vt:lpstr>Conflits et sécessions</vt:lpstr>
      <vt:lpstr>Présentation PowerPoint</vt:lpstr>
      <vt:lpstr>Calife – Sultan – Émir – Bey…</vt:lpstr>
      <vt:lpstr>Présentation PowerPoint</vt:lpstr>
      <vt:lpstr>Art arabo-musulman</vt:lpstr>
      <vt:lpstr>Des traces qui « parlent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peinture</vt:lpstr>
      <vt:lpstr>Soliman le magnifique et François 1er: 2 styles (vers 1530)</vt:lpstr>
      <vt:lpstr>Art de la calligraphie</vt:lpstr>
      <vt:lpstr>L’empire ottoman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Grandes civilisations dans l’histoire: le monde arabe</dc:title>
  <dc:creator>évaluateur texte</dc:creator>
  <cp:lastModifiedBy>évaluateur texte</cp:lastModifiedBy>
  <cp:revision>128</cp:revision>
  <dcterms:created xsi:type="dcterms:W3CDTF">2013-08-09T12:38:05Z</dcterms:created>
  <dcterms:modified xsi:type="dcterms:W3CDTF">2013-10-14T21:21:49Z</dcterms:modified>
</cp:coreProperties>
</file>