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79" r:id="rId10"/>
    <p:sldId id="280" r:id="rId11"/>
    <p:sldId id="281" r:id="rId12"/>
    <p:sldId id="282" r:id="rId13"/>
    <p:sldId id="298" r:id="rId14"/>
    <p:sldId id="264" r:id="rId15"/>
    <p:sldId id="299" r:id="rId16"/>
    <p:sldId id="266" r:id="rId17"/>
    <p:sldId id="265" r:id="rId18"/>
    <p:sldId id="267" r:id="rId19"/>
    <p:sldId id="268" r:id="rId20"/>
    <p:sldId id="294" r:id="rId21"/>
    <p:sldId id="295" r:id="rId22"/>
    <p:sldId id="269" r:id="rId23"/>
    <p:sldId id="276" r:id="rId24"/>
    <p:sldId id="283" r:id="rId25"/>
    <p:sldId id="271" r:id="rId26"/>
    <p:sldId id="270" r:id="rId27"/>
    <p:sldId id="273" r:id="rId28"/>
    <p:sldId id="274" r:id="rId29"/>
    <p:sldId id="275" r:id="rId30"/>
    <p:sldId id="272" r:id="rId31"/>
    <p:sldId id="277" r:id="rId32"/>
    <p:sldId id="278" r:id="rId33"/>
    <p:sldId id="284" r:id="rId34"/>
    <p:sldId id="290" r:id="rId35"/>
    <p:sldId id="285" r:id="rId36"/>
    <p:sldId id="286" r:id="rId37"/>
    <p:sldId id="288" r:id="rId38"/>
    <p:sldId id="291" r:id="rId39"/>
    <p:sldId id="296" r:id="rId40"/>
    <p:sldId id="287" r:id="rId41"/>
    <p:sldId id="289" r:id="rId42"/>
    <p:sldId id="292" r:id="rId43"/>
    <p:sldId id="293" r:id="rId44"/>
    <p:sldId id="297" r:id="rId4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20" y="-10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800C3-4163-1F4F-860F-75A3DF47CD0A}"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4DAE6384-556A-5D40-A70F-2F123981F429}">
      <dgm:prSet phldrT="[Texte]"/>
      <dgm:spPr/>
      <dgm:t>
        <a:bodyPr/>
        <a:lstStyle/>
        <a:p>
          <a:r>
            <a:rPr lang="fr-FR" dirty="0" smtClean="0"/>
            <a:t>empereur</a:t>
          </a:r>
          <a:endParaRPr lang="fr-FR" dirty="0"/>
        </a:p>
      </dgm:t>
    </dgm:pt>
    <dgm:pt modelId="{1664F999-995E-EA42-B117-AAC43AE28093}" type="parTrans" cxnId="{30F07C89-31B7-C44B-9FF5-673793674AD7}">
      <dgm:prSet/>
      <dgm:spPr/>
      <dgm:t>
        <a:bodyPr/>
        <a:lstStyle/>
        <a:p>
          <a:endParaRPr lang="fr-FR"/>
        </a:p>
      </dgm:t>
    </dgm:pt>
    <dgm:pt modelId="{1F82E3C8-8CCF-B746-AE69-095FCCC14951}" type="sibTrans" cxnId="{30F07C89-31B7-C44B-9FF5-673793674AD7}">
      <dgm:prSet/>
      <dgm:spPr/>
      <dgm:t>
        <a:bodyPr/>
        <a:lstStyle/>
        <a:p>
          <a:endParaRPr lang="fr-FR"/>
        </a:p>
      </dgm:t>
    </dgm:pt>
    <dgm:pt modelId="{B56F786A-FE07-904A-B725-28242B61BDD3}">
      <dgm:prSet phldrT="[Texte]"/>
      <dgm:spPr/>
      <dgm:t>
        <a:bodyPr/>
        <a:lstStyle/>
        <a:p>
          <a:r>
            <a:rPr lang="fr-FR" dirty="0" smtClean="0"/>
            <a:t>2 premiers ministres</a:t>
          </a:r>
          <a:endParaRPr lang="fr-FR" dirty="0"/>
        </a:p>
      </dgm:t>
    </dgm:pt>
    <dgm:pt modelId="{8203D662-0919-AD43-8206-4065AB061206}" type="parTrans" cxnId="{43DD6963-7DEA-EC4C-811B-32E059F0774C}">
      <dgm:prSet/>
      <dgm:spPr/>
      <dgm:t>
        <a:bodyPr/>
        <a:lstStyle/>
        <a:p>
          <a:endParaRPr lang="fr-FR"/>
        </a:p>
      </dgm:t>
    </dgm:pt>
    <dgm:pt modelId="{39E94D29-6157-9B40-A0A1-009395BF6E57}" type="sibTrans" cxnId="{43DD6963-7DEA-EC4C-811B-32E059F0774C}">
      <dgm:prSet/>
      <dgm:spPr/>
      <dgm:t>
        <a:bodyPr/>
        <a:lstStyle/>
        <a:p>
          <a:endParaRPr lang="fr-FR"/>
        </a:p>
      </dgm:t>
    </dgm:pt>
    <dgm:pt modelId="{CA11D6DC-FD45-744D-B07E-66EB351DC7E3}">
      <dgm:prSet phldrT="[Texte]"/>
      <dgm:spPr/>
      <dgm:t>
        <a:bodyPr/>
        <a:lstStyle/>
        <a:p>
          <a:r>
            <a:rPr lang="fr-FR" dirty="0" smtClean="0"/>
            <a:t>9 ministres</a:t>
          </a:r>
          <a:endParaRPr lang="fr-FR" dirty="0"/>
        </a:p>
      </dgm:t>
    </dgm:pt>
    <dgm:pt modelId="{A269BDD0-0170-4C47-AA88-0C2D800BDB05}" type="parTrans" cxnId="{87153FC8-0459-CE4E-9463-5BB5BB3D0B01}">
      <dgm:prSet/>
      <dgm:spPr/>
      <dgm:t>
        <a:bodyPr/>
        <a:lstStyle/>
        <a:p>
          <a:endParaRPr lang="fr-FR"/>
        </a:p>
      </dgm:t>
    </dgm:pt>
    <dgm:pt modelId="{45A92D8E-325A-AD41-B1D4-685E3DC09E58}" type="sibTrans" cxnId="{87153FC8-0459-CE4E-9463-5BB5BB3D0B01}">
      <dgm:prSet/>
      <dgm:spPr/>
      <dgm:t>
        <a:bodyPr/>
        <a:lstStyle/>
        <a:p>
          <a:endParaRPr lang="fr-FR"/>
        </a:p>
      </dgm:t>
    </dgm:pt>
    <dgm:pt modelId="{6A62C4F5-DFF1-2C4D-B19E-CC21E3683639}">
      <dgm:prSet phldrT="[Texte]"/>
      <dgm:spPr/>
      <dgm:t>
        <a:bodyPr/>
        <a:lstStyle/>
        <a:p>
          <a:r>
            <a:rPr lang="fr-FR" dirty="0" smtClean="0"/>
            <a:t>1 général</a:t>
          </a:r>
          <a:endParaRPr lang="fr-FR" dirty="0"/>
        </a:p>
      </dgm:t>
    </dgm:pt>
    <dgm:pt modelId="{D4AF2B75-FA57-FD47-A21B-992BAE4F0227}" type="parTrans" cxnId="{CC70F279-8001-E941-A2F6-BCF2B6EE84E2}">
      <dgm:prSet/>
      <dgm:spPr/>
      <dgm:t>
        <a:bodyPr/>
        <a:lstStyle/>
        <a:p>
          <a:endParaRPr lang="fr-FR"/>
        </a:p>
      </dgm:t>
    </dgm:pt>
    <dgm:pt modelId="{65C60D58-E707-BD42-908C-091A46204548}" type="sibTrans" cxnId="{CC70F279-8001-E941-A2F6-BCF2B6EE84E2}">
      <dgm:prSet/>
      <dgm:spPr/>
      <dgm:t>
        <a:bodyPr/>
        <a:lstStyle/>
        <a:p>
          <a:endParaRPr lang="fr-FR"/>
        </a:p>
      </dgm:t>
    </dgm:pt>
    <dgm:pt modelId="{EC5D6585-74ED-FD43-9684-D266CD095886}">
      <dgm:prSet/>
      <dgm:spPr/>
      <dgm:t>
        <a:bodyPr/>
        <a:lstStyle/>
        <a:p>
          <a:r>
            <a:rPr lang="fr-FR" dirty="0" smtClean="0"/>
            <a:t>1 inspecteur</a:t>
          </a:r>
          <a:endParaRPr lang="fr-FR" dirty="0"/>
        </a:p>
      </dgm:t>
    </dgm:pt>
    <dgm:pt modelId="{E187D156-CA60-1C4F-ADDE-41BE110709E3}" type="parTrans" cxnId="{E596DA41-67BC-EA42-9B6A-54EAC359C8A7}">
      <dgm:prSet/>
      <dgm:spPr/>
      <dgm:t>
        <a:bodyPr/>
        <a:lstStyle/>
        <a:p>
          <a:endParaRPr lang="fr-FR"/>
        </a:p>
      </dgm:t>
    </dgm:pt>
    <dgm:pt modelId="{BD886287-B72B-8844-B027-21D8B6568231}" type="sibTrans" cxnId="{E596DA41-67BC-EA42-9B6A-54EAC359C8A7}">
      <dgm:prSet/>
      <dgm:spPr/>
      <dgm:t>
        <a:bodyPr/>
        <a:lstStyle/>
        <a:p>
          <a:endParaRPr lang="fr-FR"/>
        </a:p>
      </dgm:t>
    </dgm:pt>
    <dgm:pt modelId="{5EACD005-74ED-3A48-A65D-5997A4CCF1AE}">
      <dgm:prSet/>
      <dgm:spPr/>
      <dgm:t>
        <a:bodyPr/>
        <a:lstStyle/>
        <a:p>
          <a:r>
            <a:rPr lang="fr-FR" dirty="0" smtClean="0"/>
            <a:t>36</a:t>
          </a:r>
        </a:p>
        <a:p>
          <a:r>
            <a:rPr lang="fr-FR" dirty="0" smtClean="0"/>
            <a:t>Gouverneurs</a:t>
          </a:r>
        </a:p>
        <a:p>
          <a:endParaRPr lang="fr-FR" dirty="0"/>
        </a:p>
      </dgm:t>
    </dgm:pt>
    <dgm:pt modelId="{8EDC23D8-36AF-1B49-B17D-9742C8CD6079}" type="sibTrans" cxnId="{1ACD546E-C231-9149-8C3B-BA3723E0BED2}">
      <dgm:prSet/>
      <dgm:spPr/>
      <dgm:t>
        <a:bodyPr/>
        <a:lstStyle/>
        <a:p>
          <a:endParaRPr lang="fr-FR"/>
        </a:p>
      </dgm:t>
    </dgm:pt>
    <dgm:pt modelId="{FD992A87-0836-1C48-AD96-F57CD462D61A}" type="parTrans" cxnId="{1ACD546E-C231-9149-8C3B-BA3723E0BED2}">
      <dgm:prSet/>
      <dgm:spPr/>
      <dgm:t>
        <a:bodyPr/>
        <a:lstStyle/>
        <a:p>
          <a:endParaRPr lang="fr-FR"/>
        </a:p>
      </dgm:t>
    </dgm:pt>
    <dgm:pt modelId="{57794ED6-38F9-A24F-AB38-56264A1C960B}">
      <dgm:prSet/>
      <dgm:spPr/>
      <dgm:t>
        <a:bodyPr/>
        <a:lstStyle/>
        <a:p>
          <a:r>
            <a:rPr lang="fr-FR" dirty="0" smtClean="0"/>
            <a:t>13 hauts fonctionnaires (préfets)</a:t>
          </a:r>
          <a:endParaRPr lang="fr-FR" dirty="0"/>
        </a:p>
      </dgm:t>
    </dgm:pt>
    <dgm:pt modelId="{EB71FA16-FFD9-3548-B760-6A1E7291A01E}" type="parTrans" cxnId="{2958CB57-2BBE-9B48-A90C-07C5524F102A}">
      <dgm:prSet/>
      <dgm:spPr/>
      <dgm:t>
        <a:bodyPr/>
        <a:lstStyle/>
        <a:p>
          <a:endParaRPr lang="fr-FR"/>
        </a:p>
      </dgm:t>
    </dgm:pt>
    <dgm:pt modelId="{68ABD579-14D1-4747-8837-40F99127D77E}" type="sibTrans" cxnId="{2958CB57-2BBE-9B48-A90C-07C5524F102A}">
      <dgm:prSet/>
      <dgm:spPr/>
      <dgm:t>
        <a:bodyPr/>
        <a:lstStyle/>
        <a:p>
          <a:endParaRPr lang="fr-FR"/>
        </a:p>
      </dgm:t>
    </dgm:pt>
    <dgm:pt modelId="{F0688A38-C913-6045-BFCA-D57AF72AA7AD}" type="pres">
      <dgm:prSet presAssocID="{6E6800C3-4163-1F4F-860F-75A3DF47CD0A}" presName="hierChild1" presStyleCnt="0">
        <dgm:presLayoutVars>
          <dgm:chPref val="1"/>
          <dgm:dir/>
          <dgm:animOne val="branch"/>
          <dgm:animLvl val="lvl"/>
          <dgm:resizeHandles/>
        </dgm:presLayoutVars>
      </dgm:prSet>
      <dgm:spPr/>
      <dgm:t>
        <a:bodyPr/>
        <a:lstStyle/>
        <a:p>
          <a:endParaRPr lang="fr-FR"/>
        </a:p>
      </dgm:t>
    </dgm:pt>
    <dgm:pt modelId="{A25E592C-4B2F-2B43-A73E-E26BFED749E9}" type="pres">
      <dgm:prSet presAssocID="{4DAE6384-556A-5D40-A70F-2F123981F429}" presName="hierRoot1" presStyleCnt="0"/>
      <dgm:spPr/>
    </dgm:pt>
    <dgm:pt modelId="{9CE7E341-4DFF-324B-B324-D06EE85E8CF6}" type="pres">
      <dgm:prSet presAssocID="{4DAE6384-556A-5D40-A70F-2F123981F429}" presName="composite" presStyleCnt="0"/>
      <dgm:spPr/>
    </dgm:pt>
    <dgm:pt modelId="{5F19E2AA-0A50-3441-8778-0A99EBA8466E}" type="pres">
      <dgm:prSet presAssocID="{4DAE6384-556A-5D40-A70F-2F123981F429}" presName="background" presStyleLbl="node0" presStyleIdx="0" presStyleCnt="2"/>
      <dgm:spPr/>
    </dgm:pt>
    <dgm:pt modelId="{592D9EA4-AD4B-E342-95C8-D1A22FD3DC42}" type="pres">
      <dgm:prSet presAssocID="{4DAE6384-556A-5D40-A70F-2F123981F429}" presName="text" presStyleLbl="fgAcc0" presStyleIdx="0" presStyleCnt="2">
        <dgm:presLayoutVars>
          <dgm:chPref val="3"/>
        </dgm:presLayoutVars>
      </dgm:prSet>
      <dgm:spPr/>
      <dgm:t>
        <a:bodyPr/>
        <a:lstStyle/>
        <a:p>
          <a:endParaRPr lang="fr-FR"/>
        </a:p>
      </dgm:t>
    </dgm:pt>
    <dgm:pt modelId="{A9DC1C21-FCF6-A54E-99A3-BBF24E1C64D3}" type="pres">
      <dgm:prSet presAssocID="{4DAE6384-556A-5D40-A70F-2F123981F429}" presName="hierChild2" presStyleCnt="0"/>
      <dgm:spPr/>
    </dgm:pt>
    <dgm:pt modelId="{5DEC7FFA-6428-8A4A-8911-43BE2B53A8F8}" type="pres">
      <dgm:prSet presAssocID="{8203D662-0919-AD43-8206-4065AB061206}" presName="Name10" presStyleLbl="parChTrans1D2" presStyleIdx="0" presStyleCnt="5"/>
      <dgm:spPr/>
      <dgm:t>
        <a:bodyPr/>
        <a:lstStyle/>
        <a:p>
          <a:endParaRPr lang="fr-FR"/>
        </a:p>
      </dgm:t>
    </dgm:pt>
    <dgm:pt modelId="{80A432FF-A0D4-E142-85DF-87DF52599F5F}" type="pres">
      <dgm:prSet presAssocID="{B56F786A-FE07-904A-B725-28242B61BDD3}" presName="hierRoot2" presStyleCnt="0"/>
      <dgm:spPr/>
    </dgm:pt>
    <dgm:pt modelId="{A5F05FDA-AB1F-8244-8CA2-6BB2F5752004}" type="pres">
      <dgm:prSet presAssocID="{B56F786A-FE07-904A-B725-28242B61BDD3}" presName="composite2" presStyleCnt="0"/>
      <dgm:spPr/>
    </dgm:pt>
    <dgm:pt modelId="{45AC7BEA-86A4-C845-BCFE-7D5C573D21B7}" type="pres">
      <dgm:prSet presAssocID="{B56F786A-FE07-904A-B725-28242B61BDD3}" presName="background2" presStyleLbl="node2" presStyleIdx="0" presStyleCnt="5"/>
      <dgm:spPr/>
    </dgm:pt>
    <dgm:pt modelId="{6B363A88-924A-EA41-A749-0997B284331F}" type="pres">
      <dgm:prSet presAssocID="{B56F786A-FE07-904A-B725-28242B61BDD3}" presName="text2" presStyleLbl="fgAcc2" presStyleIdx="0" presStyleCnt="5">
        <dgm:presLayoutVars>
          <dgm:chPref val="3"/>
        </dgm:presLayoutVars>
      </dgm:prSet>
      <dgm:spPr/>
      <dgm:t>
        <a:bodyPr/>
        <a:lstStyle/>
        <a:p>
          <a:endParaRPr lang="fr-FR"/>
        </a:p>
      </dgm:t>
    </dgm:pt>
    <dgm:pt modelId="{1A572BED-E62B-7044-B477-D3CADD8CC756}" type="pres">
      <dgm:prSet presAssocID="{B56F786A-FE07-904A-B725-28242B61BDD3}" presName="hierChild3" presStyleCnt="0"/>
      <dgm:spPr/>
    </dgm:pt>
    <dgm:pt modelId="{720D5284-881D-2246-B6F6-CFA96CFF4C32}" type="pres">
      <dgm:prSet presAssocID="{A269BDD0-0170-4C47-AA88-0C2D800BDB05}" presName="Name10" presStyleLbl="parChTrans1D2" presStyleIdx="1" presStyleCnt="5"/>
      <dgm:spPr/>
      <dgm:t>
        <a:bodyPr/>
        <a:lstStyle/>
        <a:p>
          <a:endParaRPr lang="fr-FR"/>
        </a:p>
      </dgm:t>
    </dgm:pt>
    <dgm:pt modelId="{D3C32A12-23F5-8F49-8335-55C014563953}" type="pres">
      <dgm:prSet presAssocID="{CA11D6DC-FD45-744D-B07E-66EB351DC7E3}" presName="hierRoot2" presStyleCnt="0"/>
      <dgm:spPr/>
    </dgm:pt>
    <dgm:pt modelId="{B73E8927-5C09-AD4C-A243-B15FE5492706}" type="pres">
      <dgm:prSet presAssocID="{CA11D6DC-FD45-744D-B07E-66EB351DC7E3}" presName="composite2" presStyleCnt="0"/>
      <dgm:spPr/>
    </dgm:pt>
    <dgm:pt modelId="{5C4D83F1-9AD5-824C-86D7-EE3BAA4EAAA8}" type="pres">
      <dgm:prSet presAssocID="{CA11D6DC-FD45-744D-B07E-66EB351DC7E3}" presName="background2" presStyleLbl="node2" presStyleIdx="1" presStyleCnt="5"/>
      <dgm:spPr/>
    </dgm:pt>
    <dgm:pt modelId="{351BA63F-98A9-6C42-ACCE-70CE4673F3F3}" type="pres">
      <dgm:prSet presAssocID="{CA11D6DC-FD45-744D-B07E-66EB351DC7E3}" presName="text2" presStyleLbl="fgAcc2" presStyleIdx="1" presStyleCnt="5">
        <dgm:presLayoutVars>
          <dgm:chPref val="3"/>
        </dgm:presLayoutVars>
      </dgm:prSet>
      <dgm:spPr/>
      <dgm:t>
        <a:bodyPr/>
        <a:lstStyle/>
        <a:p>
          <a:endParaRPr lang="fr-FR"/>
        </a:p>
      </dgm:t>
    </dgm:pt>
    <dgm:pt modelId="{21627678-E8FC-A44A-B3BD-7F9136738081}" type="pres">
      <dgm:prSet presAssocID="{CA11D6DC-FD45-744D-B07E-66EB351DC7E3}" presName="hierChild3" presStyleCnt="0"/>
      <dgm:spPr/>
    </dgm:pt>
    <dgm:pt modelId="{5EE6E910-4638-4C40-AF35-83A2CD71C296}" type="pres">
      <dgm:prSet presAssocID="{D4AF2B75-FA57-FD47-A21B-992BAE4F0227}" presName="Name10" presStyleLbl="parChTrans1D2" presStyleIdx="2" presStyleCnt="5"/>
      <dgm:spPr/>
      <dgm:t>
        <a:bodyPr/>
        <a:lstStyle/>
        <a:p>
          <a:endParaRPr lang="fr-FR"/>
        </a:p>
      </dgm:t>
    </dgm:pt>
    <dgm:pt modelId="{0F0C063E-3317-C14B-A67B-1387250DF5C6}" type="pres">
      <dgm:prSet presAssocID="{6A62C4F5-DFF1-2C4D-B19E-CC21E3683639}" presName="hierRoot2" presStyleCnt="0"/>
      <dgm:spPr/>
    </dgm:pt>
    <dgm:pt modelId="{832381FA-91EE-0F42-9AD7-D44F1D04618A}" type="pres">
      <dgm:prSet presAssocID="{6A62C4F5-DFF1-2C4D-B19E-CC21E3683639}" presName="composite2" presStyleCnt="0"/>
      <dgm:spPr/>
    </dgm:pt>
    <dgm:pt modelId="{244AA318-C56C-844B-9917-6EACF8553C1E}" type="pres">
      <dgm:prSet presAssocID="{6A62C4F5-DFF1-2C4D-B19E-CC21E3683639}" presName="background2" presStyleLbl="node2" presStyleIdx="2" presStyleCnt="5"/>
      <dgm:spPr/>
    </dgm:pt>
    <dgm:pt modelId="{5B8987D6-2EC2-2047-8993-BD66938FDA54}" type="pres">
      <dgm:prSet presAssocID="{6A62C4F5-DFF1-2C4D-B19E-CC21E3683639}" presName="text2" presStyleLbl="fgAcc2" presStyleIdx="2" presStyleCnt="5">
        <dgm:presLayoutVars>
          <dgm:chPref val="3"/>
        </dgm:presLayoutVars>
      </dgm:prSet>
      <dgm:spPr/>
      <dgm:t>
        <a:bodyPr/>
        <a:lstStyle/>
        <a:p>
          <a:endParaRPr lang="fr-FR"/>
        </a:p>
      </dgm:t>
    </dgm:pt>
    <dgm:pt modelId="{DFE1EB18-63E1-3F4C-8D0B-B10A2B018DD4}" type="pres">
      <dgm:prSet presAssocID="{6A62C4F5-DFF1-2C4D-B19E-CC21E3683639}" presName="hierChild3" presStyleCnt="0"/>
      <dgm:spPr/>
    </dgm:pt>
    <dgm:pt modelId="{C9F49595-966B-BA47-98CD-E14F026F17F9}" type="pres">
      <dgm:prSet presAssocID="{E187D156-CA60-1C4F-ADDE-41BE110709E3}" presName="Name10" presStyleLbl="parChTrans1D2" presStyleIdx="3" presStyleCnt="5"/>
      <dgm:spPr/>
      <dgm:t>
        <a:bodyPr/>
        <a:lstStyle/>
        <a:p>
          <a:endParaRPr lang="fr-FR"/>
        </a:p>
      </dgm:t>
    </dgm:pt>
    <dgm:pt modelId="{5E5A4632-2ACD-2143-BA75-EC353FF0594D}" type="pres">
      <dgm:prSet presAssocID="{EC5D6585-74ED-FD43-9684-D266CD095886}" presName="hierRoot2" presStyleCnt="0"/>
      <dgm:spPr/>
    </dgm:pt>
    <dgm:pt modelId="{D40A25BC-3FD0-6342-9AD3-132C86A4869E}" type="pres">
      <dgm:prSet presAssocID="{EC5D6585-74ED-FD43-9684-D266CD095886}" presName="composite2" presStyleCnt="0"/>
      <dgm:spPr/>
    </dgm:pt>
    <dgm:pt modelId="{48542982-E58B-0749-B1B3-9F4863D3A513}" type="pres">
      <dgm:prSet presAssocID="{EC5D6585-74ED-FD43-9684-D266CD095886}" presName="background2" presStyleLbl="node2" presStyleIdx="3" presStyleCnt="5"/>
      <dgm:spPr/>
    </dgm:pt>
    <dgm:pt modelId="{A57A46D3-4984-F047-AF92-9177DD8BAE47}" type="pres">
      <dgm:prSet presAssocID="{EC5D6585-74ED-FD43-9684-D266CD095886}" presName="text2" presStyleLbl="fgAcc2" presStyleIdx="3" presStyleCnt="5">
        <dgm:presLayoutVars>
          <dgm:chPref val="3"/>
        </dgm:presLayoutVars>
      </dgm:prSet>
      <dgm:spPr/>
      <dgm:t>
        <a:bodyPr/>
        <a:lstStyle/>
        <a:p>
          <a:endParaRPr lang="fr-FR"/>
        </a:p>
      </dgm:t>
    </dgm:pt>
    <dgm:pt modelId="{A26D3206-2D29-1A4F-82A7-7FD7FCDF51B6}" type="pres">
      <dgm:prSet presAssocID="{EC5D6585-74ED-FD43-9684-D266CD095886}" presName="hierChild3" presStyleCnt="0"/>
      <dgm:spPr/>
    </dgm:pt>
    <dgm:pt modelId="{8CE97717-A877-9347-9FD2-3661A5522722}" type="pres">
      <dgm:prSet presAssocID="{FD992A87-0836-1C48-AD96-F57CD462D61A}" presName="Name10" presStyleLbl="parChTrans1D2" presStyleIdx="4" presStyleCnt="5"/>
      <dgm:spPr/>
      <dgm:t>
        <a:bodyPr/>
        <a:lstStyle/>
        <a:p>
          <a:endParaRPr lang="fr-FR"/>
        </a:p>
      </dgm:t>
    </dgm:pt>
    <dgm:pt modelId="{B2CBCF67-04BC-1643-B3FC-922702BDB451}" type="pres">
      <dgm:prSet presAssocID="{5EACD005-74ED-3A48-A65D-5997A4CCF1AE}" presName="hierRoot2" presStyleCnt="0"/>
      <dgm:spPr/>
    </dgm:pt>
    <dgm:pt modelId="{8AA9B441-7A22-864B-8EC4-28FD17B146A2}" type="pres">
      <dgm:prSet presAssocID="{5EACD005-74ED-3A48-A65D-5997A4CCF1AE}" presName="composite2" presStyleCnt="0"/>
      <dgm:spPr/>
    </dgm:pt>
    <dgm:pt modelId="{8CE0E304-AB01-6B4D-AC63-986CC046CA73}" type="pres">
      <dgm:prSet presAssocID="{5EACD005-74ED-3A48-A65D-5997A4CCF1AE}" presName="background2" presStyleLbl="node2" presStyleIdx="4" presStyleCnt="5"/>
      <dgm:spPr/>
    </dgm:pt>
    <dgm:pt modelId="{C7F38E0B-0169-0241-9BDF-607AA275AB7F}" type="pres">
      <dgm:prSet presAssocID="{5EACD005-74ED-3A48-A65D-5997A4CCF1AE}" presName="text2" presStyleLbl="fgAcc2" presStyleIdx="4" presStyleCnt="5">
        <dgm:presLayoutVars>
          <dgm:chPref val="3"/>
        </dgm:presLayoutVars>
      </dgm:prSet>
      <dgm:spPr/>
      <dgm:t>
        <a:bodyPr/>
        <a:lstStyle/>
        <a:p>
          <a:endParaRPr lang="fr-FR"/>
        </a:p>
      </dgm:t>
    </dgm:pt>
    <dgm:pt modelId="{7D20C043-1F90-0C4F-9998-E494F6258FE7}" type="pres">
      <dgm:prSet presAssocID="{5EACD005-74ED-3A48-A65D-5997A4CCF1AE}" presName="hierChild3" presStyleCnt="0"/>
      <dgm:spPr/>
    </dgm:pt>
    <dgm:pt modelId="{AEC50781-AC9C-524E-B969-AAC47CC265A1}" type="pres">
      <dgm:prSet presAssocID="{57794ED6-38F9-A24F-AB38-56264A1C960B}" presName="hierRoot1" presStyleCnt="0"/>
      <dgm:spPr/>
    </dgm:pt>
    <dgm:pt modelId="{0ABB1CE5-0A85-F341-9367-E115375BFF27}" type="pres">
      <dgm:prSet presAssocID="{57794ED6-38F9-A24F-AB38-56264A1C960B}" presName="composite" presStyleCnt="0"/>
      <dgm:spPr/>
    </dgm:pt>
    <dgm:pt modelId="{43A5A607-D408-5340-A24E-BC1FF38CD22F}" type="pres">
      <dgm:prSet presAssocID="{57794ED6-38F9-A24F-AB38-56264A1C960B}" presName="background" presStyleLbl="node0" presStyleIdx="1" presStyleCnt="2"/>
      <dgm:spPr/>
    </dgm:pt>
    <dgm:pt modelId="{628D160E-ECF5-C64B-8C74-7154F2F81711}" type="pres">
      <dgm:prSet presAssocID="{57794ED6-38F9-A24F-AB38-56264A1C960B}" presName="text" presStyleLbl="fgAcc0" presStyleIdx="1" presStyleCnt="2" custLinFactY="100000" custLinFactNeighborX="-7398" custLinFactNeighborY="183817">
        <dgm:presLayoutVars>
          <dgm:chPref val="3"/>
        </dgm:presLayoutVars>
      </dgm:prSet>
      <dgm:spPr/>
      <dgm:t>
        <a:bodyPr/>
        <a:lstStyle/>
        <a:p>
          <a:endParaRPr lang="fr-FR"/>
        </a:p>
      </dgm:t>
    </dgm:pt>
    <dgm:pt modelId="{CF684495-A044-F84F-9E6D-04BBAEB0A658}" type="pres">
      <dgm:prSet presAssocID="{57794ED6-38F9-A24F-AB38-56264A1C960B}" presName="hierChild2" presStyleCnt="0"/>
      <dgm:spPr/>
    </dgm:pt>
  </dgm:ptLst>
  <dgm:cxnLst>
    <dgm:cxn modelId="{254F5BFD-AC33-EE48-82CE-CE2352D744D0}" type="presOf" srcId="{E187D156-CA60-1C4F-ADDE-41BE110709E3}" destId="{C9F49595-966B-BA47-98CD-E14F026F17F9}" srcOrd="0" destOrd="0" presId="urn:microsoft.com/office/officeart/2005/8/layout/hierarchy1"/>
    <dgm:cxn modelId="{E24475B6-C5AA-0E41-B108-6C732F20B57C}" type="presOf" srcId="{6E6800C3-4163-1F4F-860F-75A3DF47CD0A}" destId="{F0688A38-C913-6045-BFCA-D57AF72AA7AD}" srcOrd="0" destOrd="0" presId="urn:microsoft.com/office/officeart/2005/8/layout/hierarchy1"/>
    <dgm:cxn modelId="{30F07C89-31B7-C44B-9FF5-673793674AD7}" srcId="{6E6800C3-4163-1F4F-860F-75A3DF47CD0A}" destId="{4DAE6384-556A-5D40-A70F-2F123981F429}" srcOrd="0" destOrd="0" parTransId="{1664F999-995E-EA42-B117-AAC43AE28093}" sibTransId="{1F82E3C8-8CCF-B746-AE69-095FCCC14951}"/>
    <dgm:cxn modelId="{0D56C08E-363D-A043-A277-4DE13E112000}" type="presOf" srcId="{A269BDD0-0170-4C47-AA88-0C2D800BDB05}" destId="{720D5284-881D-2246-B6F6-CFA96CFF4C32}" srcOrd="0" destOrd="0" presId="urn:microsoft.com/office/officeart/2005/8/layout/hierarchy1"/>
    <dgm:cxn modelId="{87153FC8-0459-CE4E-9463-5BB5BB3D0B01}" srcId="{4DAE6384-556A-5D40-A70F-2F123981F429}" destId="{CA11D6DC-FD45-744D-B07E-66EB351DC7E3}" srcOrd="1" destOrd="0" parTransId="{A269BDD0-0170-4C47-AA88-0C2D800BDB05}" sibTransId="{45A92D8E-325A-AD41-B1D4-685E3DC09E58}"/>
    <dgm:cxn modelId="{984A9741-226D-914A-9CB4-8BA89E760BD5}" type="presOf" srcId="{8203D662-0919-AD43-8206-4065AB061206}" destId="{5DEC7FFA-6428-8A4A-8911-43BE2B53A8F8}" srcOrd="0" destOrd="0" presId="urn:microsoft.com/office/officeart/2005/8/layout/hierarchy1"/>
    <dgm:cxn modelId="{CC70F279-8001-E941-A2F6-BCF2B6EE84E2}" srcId="{4DAE6384-556A-5D40-A70F-2F123981F429}" destId="{6A62C4F5-DFF1-2C4D-B19E-CC21E3683639}" srcOrd="2" destOrd="0" parTransId="{D4AF2B75-FA57-FD47-A21B-992BAE4F0227}" sibTransId="{65C60D58-E707-BD42-908C-091A46204548}"/>
    <dgm:cxn modelId="{FBFCFC87-A44F-3A4E-85CD-C2A378602CFA}" type="presOf" srcId="{FD992A87-0836-1C48-AD96-F57CD462D61A}" destId="{8CE97717-A877-9347-9FD2-3661A5522722}" srcOrd="0" destOrd="0" presId="urn:microsoft.com/office/officeart/2005/8/layout/hierarchy1"/>
    <dgm:cxn modelId="{43DD6963-7DEA-EC4C-811B-32E059F0774C}" srcId="{4DAE6384-556A-5D40-A70F-2F123981F429}" destId="{B56F786A-FE07-904A-B725-28242B61BDD3}" srcOrd="0" destOrd="0" parTransId="{8203D662-0919-AD43-8206-4065AB061206}" sibTransId="{39E94D29-6157-9B40-A0A1-009395BF6E57}"/>
    <dgm:cxn modelId="{668EA66B-81E5-5547-8B19-94BFA48DA176}" type="presOf" srcId="{5EACD005-74ED-3A48-A65D-5997A4CCF1AE}" destId="{C7F38E0B-0169-0241-9BDF-607AA275AB7F}" srcOrd="0" destOrd="0" presId="urn:microsoft.com/office/officeart/2005/8/layout/hierarchy1"/>
    <dgm:cxn modelId="{1ACD546E-C231-9149-8C3B-BA3723E0BED2}" srcId="{4DAE6384-556A-5D40-A70F-2F123981F429}" destId="{5EACD005-74ED-3A48-A65D-5997A4CCF1AE}" srcOrd="4" destOrd="0" parTransId="{FD992A87-0836-1C48-AD96-F57CD462D61A}" sibTransId="{8EDC23D8-36AF-1B49-B17D-9742C8CD6079}"/>
    <dgm:cxn modelId="{2958CB57-2BBE-9B48-A90C-07C5524F102A}" srcId="{6E6800C3-4163-1F4F-860F-75A3DF47CD0A}" destId="{57794ED6-38F9-A24F-AB38-56264A1C960B}" srcOrd="1" destOrd="0" parTransId="{EB71FA16-FFD9-3548-B760-6A1E7291A01E}" sibTransId="{68ABD579-14D1-4747-8837-40F99127D77E}"/>
    <dgm:cxn modelId="{9F47B06C-3209-CA41-A7EA-484E119D0184}" type="presOf" srcId="{EC5D6585-74ED-FD43-9684-D266CD095886}" destId="{A57A46D3-4984-F047-AF92-9177DD8BAE47}" srcOrd="0" destOrd="0" presId="urn:microsoft.com/office/officeart/2005/8/layout/hierarchy1"/>
    <dgm:cxn modelId="{B8E03B65-3A61-BF45-8D49-C456905B1CB4}" type="presOf" srcId="{6A62C4F5-DFF1-2C4D-B19E-CC21E3683639}" destId="{5B8987D6-2EC2-2047-8993-BD66938FDA54}" srcOrd="0" destOrd="0" presId="urn:microsoft.com/office/officeart/2005/8/layout/hierarchy1"/>
    <dgm:cxn modelId="{9C2D0736-D1AE-2347-84CB-5247EBE380D9}" type="presOf" srcId="{B56F786A-FE07-904A-B725-28242B61BDD3}" destId="{6B363A88-924A-EA41-A749-0997B284331F}" srcOrd="0" destOrd="0" presId="urn:microsoft.com/office/officeart/2005/8/layout/hierarchy1"/>
    <dgm:cxn modelId="{EB88428D-F0BC-2446-A82B-D1765E829122}" type="presOf" srcId="{4DAE6384-556A-5D40-A70F-2F123981F429}" destId="{592D9EA4-AD4B-E342-95C8-D1A22FD3DC42}" srcOrd="0" destOrd="0" presId="urn:microsoft.com/office/officeart/2005/8/layout/hierarchy1"/>
    <dgm:cxn modelId="{0A1826A1-0DB3-E445-8436-658FEDDF494A}" type="presOf" srcId="{D4AF2B75-FA57-FD47-A21B-992BAE4F0227}" destId="{5EE6E910-4638-4C40-AF35-83A2CD71C296}" srcOrd="0" destOrd="0" presId="urn:microsoft.com/office/officeart/2005/8/layout/hierarchy1"/>
    <dgm:cxn modelId="{C7F23F34-FE75-9346-8243-7AC25733F977}" type="presOf" srcId="{57794ED6-38F9-A24F-AB38-56264A1C960B}" destId="{628D160E-ECF5-C64B-8C74-7154F2F81711}" srcOrd="0" destOrd="0" presId="urn:microsoft.com/office/officeart/2005/8/layout/hierarchy1"/>
    <dgm:cxn modelId="{D75F4889-2F0A-A744-8269-A04FE57A0238}" type="presOf" srcId="{CA11D6DC-FD45-744D-B07E-66EB351DC7E3}" destId="{351BA63F-98A9-6C42-ACCE-70CE4673F3F3}" srcOrd="0" destOrd="0" presId="urn:microsoft.com/office/officeart/2005/8/layout/hierarchy1"/>
    <dgm:cxn modelId="{E596DA41-67BC-EA42-9B6A-54EAC359C8A7}" srcId="{4DAE6384-556A-5D40-A70F-2F123981F429}" destId="{EC5D6585-74ED-FD43-9684-D266CD095886}" srcOrd="3" destOrd="0" parTransId="{E187D156-CA60-1C4F-ADDE-41BE110709E3}" sibTransId="{BD886287-B72B-8844-B027-21D8B6568231}"/>
    <dgm:cxn modelId="{C2E59FFD-6B9F-974D-AB66-7A0236B4D3BA}" type="presParOf" srcId="{F0688A38-C913-6045-BFCA-D57AF72AA7AD}" destId="{A25E592C-4B2F-2B43-A73E-E26BFED749E9}" srcOrd="0" destOrd="0" presId="urn:microsoft.com/office/officeart/2005/8/layout/hierarchy1"/>
    <dgm:cxn modelId="{5029C1FB-7962-544B-8936-77AAB40B968F}" type="presParOf" srcId="{A25E592C-4B2F-2B43-A73E-E26BFED749E9}" destId="{9CE7E341-4DFF-324B-B324-D06EE85E8CF6}" srcOrd="0" destOrd="0" presId="urn:microsoft.com/office/officeart/2005/8/layout/hierarchy1"/>
    <dgm:cxn modelId="{391D22E7-4FA1-2E42-A4BF-F2437673DC3A}" type="presParOf" srcId="{9CE7E341-4DFF-324B-B324-D06EE85E8CF6}" destId="{5F19E2AA-0A50-3441-8778-0A99EBA8466E}" srcOrd="0" destOrd="0" presId="urn:microsoft.com/office/officeart/2005/8/layout/hierarchy1"/>
    <dgm:cxn modelId="{9E743B7C-DEE5-0443-813F-733915F61442}" type="presParOf" srcId="{9CE7E341-4DFF-324B-B324-D06EE85E8CF6}" destId="{592D9EA4-AD4B-E342-95C8-D1A22FD3DC42}" srcOrd="1" destOrd="0" presId="urn:microsoft.com/office/officeart/2005/8/layout/hierarchy1"/>
    <dgm:cxn modelId="{0F579F78-2D4B-FC4E-96B8-011EFA36A4B3}" type="presParOf" srcId="{A25E592C-4B2F-2B43-A73E-E26BFED749E9}" destId="{A9DC1C21-FCF6-A54E-99A3-BBF24E1C64D3}" srcOrd="1" destOrd="0" presId="urn:microsoft.com/office/officeart/2005/8/layout/hierarchy1"/>
    <dgm:cxn modelId="{D61259B2-7D6B-124B-9376-B06FB3222D70}" type="presParOf" srcId="{A9DC1C21-FCF6-A54E-99A3-BBF24E1C64D3}" destId="{5DEC7FFA-6428-8A4A-8911-43BE2B53A8F8}" srcOrd="0" destOrd="0" presId="urn:microsoft.com/office/officeart/2005/8/layout/hierarchy1"/>
    <dgm:cxn modelId="{8A2BE3FE-6F8F-E74B-907C-56D8849E1124}" type="presParOf" srcId="{A9DC1C21-FCF6-A54E-99A3-BBF24E1C64D3}" destId="{80A432FF-A0D4-E142-85DF-87DF52599F5F}" srcOrd="1" destOrd="0" presId="urn:microsoft.com/office/officeart/2005/8/layout/hierarchy1"/>
    <dgm:cxn modelId="{3F229FA4-094D-5749-9B91-952259FFF3E8}" type="presParOf" srcId="{80A432FF-A0D4-E142-85DF-87DF52599F5F}" destId="{A5F05FDA-AB1F-8244-8CA2-6BB2F5752004}" srcOrd="0" destOrd="0" presId="urn:microsoft.com/office/officeart/2005/8/layout/hierarchy1"/>
    <dgm:cxn modelId="{7A44740D-8FB7-F442-8789-DD8011D2B365}" type="presParOf" srcId="{A5F05FDA-AB1F-8244-8CA2-6BB2F5752004}" destId="{45AC7BEA-86A4-C845-BCFE-7D5C573D21B7}" srcOrd="0" destOrd="0" presId="urn:microsoft.com/office/officeart/2005/8/layout/hierarchy1"/>
    <dgm:cxn modelId="{DED71579-EFC4-5244-AB23-894458330ACF}" type="presParOf" srcId="{A5F05FDA-AB1F-8244-8CA2-6BB2F5752004}" destId="{6B363A88-924A-EA41-A749-0997B284331F}" srcOrd="1" destOrd="0" presId="urn:microsoft.com/office/officeart/2005/8/layout/hierarchy1"/>
    <dgm:cxn modelId="{65751081-EB07-4B4A-81A6-5860C9A5694C}" type="presParOf" srcId="{80A432FF-A0D4-E142-85DF-87DF52599F5F}" destId="{1A572BED-E62B-7044-B477-D3CADD8CC756}" srcOrd="1" destOrd="0" presId="urn:microsoft.com/office/officeart/2005/8/layout/hierarchy1"/>
    <dgm:cxn modelId="{CA68A85C-18DB-6B41-B126-C571ECB031B3}" type="presParOf" srcId="{A9DC1C21-FCF6-A54E-99A3-BBF24E1C64D3}" destId="{720D5284-881D-2246-B6F6-CFA96CFF4C32}" srcOrd="2" destOrd="0" presId="urn:microsoft.com/office/officeart/2005/8/layout/hierarchy1"/>
    <dgm:cxn modelId="{B7167288-F4BB-6A46-8CAF-63F4E0971C93}" type="presParOf" srcId="{A9DC1C21-FCF6-A54E-99A3-BBF24E1C64D3}" destId="{D3C32A12-23F5-8F49-8335-55C014563953}" srcOrd="3" destOrd="0" presId="urn:microsoft.com/office/officeart/2005/8/layout/hierarchy1"/>
    <dgm:cxn modelId="{13A48AC6-19D8-0245-A346-712BE43BB039}" type="presParOf" srcId="{D3C32A12-23F5-8F49-8335-55C014563953}" destId="{B73E8927-5C09-AD4C-A243-B15FE5492706}" srcOrd="0" destOrd="0" presId="urn:microsoft.com/office/officeart/2005/8/layout/hierarchy1"/>
    <dgm:cxn modelId="{8137B05C-8556-6746-A930-8A922F1AC0CA}" type="presParOf" srcId="{B73E8927-5C09-AD4C-A243-B15FE5492706}" destId="{5C4D83F1-9AD5-824C-86D7-EE3BAA4EAAA8}" srcOrd="0" destOrd="0" presId="urn:microsoft.com/office/officeart/2005/8/layout/hierarchy1"/>
    <dgm:cxn modelId="{CDFACF11-BF66-C240-A323-CEB4958F8FB7}" type="presParOf" srcId="{B73E8927-5C09-AD4C-A243-B15FE5492706}" destId="{351BA63F-98A9-6C42-ACCE-70CE4673F3F3}" srcOrd="1" destOrd="0" presId="urn:microsoft.com/office/officeart/2005/8/layout/hierarchy1"/>
    <dgm:cxn modelId="{DABB3994-1C9C-2B4D-8002-47E28B1C8147}" type="presParOf" srcId="{D3C32A12-23F5-8F49-8335-55C014563953}" destId="{21627678-E8FC-A44A-B3BD-7F9136738081}" srcOrd="1" destOrd="0" presId="urn:microsoft.com/office/officeart/2005/8/layout/hierarchy1"/>
    <dgm:cxn modelId="{F4444B93-32DA-7A43-8E4B-3CA0A0A197DC}" type="presParOf" srcId="{A9DC1C21-FCF6-A54E-99A3-BBF24E1C64D3}" destId="{5EE6E910-4638-4C40-AF35-83A2CD71C296}" srcOrd="4" destOrd="0" presId="urn:microsoft.com/office/officeart/2005/8/layout/hierarchy1"/>
    <dgm:cxn modelId="{468F5A6F-C00A-F649-BF75-B1AB6BFE173B}" type="presParOf" srcId="{A9DC1C21-FCF6-A54E-99A3-BBF24E1C64D3}" destId="{0F0C063E-3317-C14B-A67B-1387250DF5C6}" srcOrd="5" destOrd="0" presId="urn:microsoft.com/office/officeart/2005/8/layout/hierarchy1"/>
    <dgm:cxn modelId="{3DB45A77-CD40-6241-AD22-D696C02FF471}" type="presParOf" srcId="{0F0C063E-3317-C14B-A67B-1387250DF5C6}" destId="{832381FA-91EE-0F42-9AD7-D44F1D04618A}" srcOrd="0" destOrd="0" presId="urn:microsoft.com/office/officeart/2005/8/layout/hierarchy1"/>
    <dgm:cxn modelId="{C2B31624-6156-D647-9798-E7B7DB4EB0B2}" type="presParOf" srcId="{832381FA-91EE-0F42-9AD7-D44F1D04618A}" destId="{244AA318-C56C-844B-9917-6EACF8553C1E}" srcOrd="0" destOrd="0" presId="urn:microsoft.com/office/officeart/2005/8/layout/hierarchy1"/>
    <dgm:cxn modelId="{FCA8DFF7-9DA6-E344-A0F2-37E3EC0024F3}" type="presParOf" srcId="{832381FA-91EE-0F42-9AD7-D44F1D04618A}" destId="{5B8987D6-2EC2-2047-8993-BD66938FDA54}" srcOrd="1" destOrd="0" presId="urn:microsoft.com/office/officeart/2005/8/layout/hierarchy1"/>
    <dgm:cxn modelId="{1733A89F-4448-FF49-8D9B-30E51C97DD1D}" type="presParOf" srcId="{0F0C063E-3317-C14B-A67B-1387250DF5C6}" destId="{DFE1EB18-63E1-3F4C-8D0B-B10A2B018DD4}" srcOrd="1" destOrd="0" presId="urn:microsoft.com/office/officeart/2005/8/layout/hierarchy1"/>
    <dgm:cxn modelId="{8331D174-7AA1-444B-8C54-F7EEAFE6B9DC}" type="presParOf" srcId="{A9DC1C21-FCF6-A54E-99A3-BBF24E1C64D3}" destId="{C9F49595-966B-BA47-98CD-E14F026F17F9}" srcOrd="6" destOrd="0" presId="urn:microsoft.com/office/officeart/2005/8/layout/hierarchy1"/>
    <dgm:cxn modelId="{6052CCB5-5C12-5941-8667-AE278EBCA5BB}" type="presParOf" srcId="{A9DC1C21-FCF6-A54E-99A3-BBF24E1C64D3}" destId="{5E5A4632-2ACD-2143-BA75-EC353FF0594D}" srcOrd="7" destOrd="0" presId="urn:microsoft.com/office/officeart/2005/8/layout/hierarchy1"/>
    <dgm:cxn modelId="{7F6D2D6C-121F-C143-89E5-0ED29062A408}" type="presParOf" srcId="{5E5A4632-2ACD-2143-BA75-EC353FF0594D}" destId="{D40A25BC-3FD0-6342-9AD3-132C86A4869E}" srcOrd="0" destOrd="0" presId="urn:microsoft.com/office/officeart/2005/8/layout/hierarchy1"/>
    <dgm:cxn modelId="{B96DCAD4-3947-1C43-B775-842151B29E79}" type="presParOf" srcId="{D40A25BC-3FD0-6342-9AD3-132C86A4869E}" destId="{48542982-E58B-0749-B1B3-9F4863D3A513}" srcOrd="0" destOrd="0" presId="urn:microsoft.com/office/officeart/2005/8/layout/hierarchy1"/>
    <dgm:cxn modelId="{A08F297E-D665-6446-B543-4B3E6B6E0EA5}" type="presParOf" srcId="{D40A25BC-3FD0-6342-9AD3-132C86A4869E}" destId="{A57A46D3-4984-F047-AF92-9177DD8BAE47}" srcOrd="1" destOrd="0" presId="urn:microsoft.com/office/officeart/2005/8/layout/hierarchy1"/>
    <dgm:cxn modelId="{B21CF69F-CF80-4745-8EE5-EB2609BF3B4E}" type="presParOf" srcId="{5E5A4632-2ACD-2143-BA75-EC353FF0594D}" destId="{A26D3206-2D29-1A4F-82A7-7FD7FCDF51B6}" srcOrd="1" destOrd="0" presId="urn:microsoft.com/office/officeart/2005/8/layout/hierarchy1"/>
    <dgm:cxn modelId="{6F44435F-007D-D042-8FC1-48AE322A7F7A}" type="presParOf" srcId="{A9DC1C21-FCF6-A54E-99A3-BBF24E1C64D3}" destId="{8CE97717-A877-9347-9FD2-3661A5522722}" srcOrd="8" destOrd="0" presId="urn:microsoft.com/office/officeart/2005/8/layout/hierarchy1"/>
    <dgm:cxn modelId="{D9FE2569-E835-184E-ADDE-4B5D98680968}" type="presParOf" srcId="{A9DC1C21-FCF6-A54E-99A3-BBF24E1C64D3}" destId="{B2CBCF67-04BC-1643-B3FC-922702BDB451}" srcOrd="9" destOrd="0" presId="urn:microsoft.com/office/officeart/2005/8/layout/hierarchy1"/>
    <dgm:cxn modelId="{0475A523-FD17-954F-BEF2-0E07FB4F1389}" type="presParOf" srcId="{B2CBCF67-04BC-1643-B3FC-922702BDB451}" destId="{8AA9B441-7A22-864B-8EC4-28FD17B146A2}" srcOrd="0" destOrd="0" presId="urn:microsoft.com/office/officeart/2005/8/layout/hierarchy1"/>
    <dgm:cxn modelId="{0F3E8061-E299-F449-A699-BD501B574E71}" type="presParOf" srcId="{8AA9B441-7A22-864B-8EC4-28FD17B146A2}" destId="{8CE0E304-AB01-6B4D-AC63-986CC046CA73}" srcOrd="0" destOrd="0" presId="urn:microsoft.com/office/officeart/2005/8/layout/hierarchy1"/>
    <dgm:cxn modelId="{BB609427-7ED6-8148-9BCB-2ACFA6EA1B96}" type="presParOf" srcId="{8AA9B441-7A22-864B-8EC4-28FD17B146A2}" destId="{C7F38E0B-0169-0241-9BDF-607AA275AB7F}" srcOrd="1" destOrd="0" presId="urn:microsoft.com/office/officeart/2005/8/layout/hierarchy1"/>
    <dgm:cxn modelId="{EF335852-58E3-EB4E-AAFC-04CDBDE4537C}" type="presParOf" srcId="{B2CBCF67-04BC-1643-B3FC-922702BDB451}" destId="{7D20C043-1F90-0C4F-9998-E494F6258FE7}" srcOrd="1" destOrd="0" presId="urn:microsoft.com/office/officeart/2005/8/layout/hierarchy1"/>
    <dgm:cxn modelId="{D982322F-64A7-F547-A060-32CE6B7768B2}" type="presParOf" srcId="{F0688A38-C913-6045-BFCA-D57AF72AA7AD}" destId="{AEC50781-AC9C-524E-B969-AAC47CC265A1}" srcOrd="1" destOrd="0" presId="urn:microsoft.com/office/officeart/2005/8/layout/hierarchy1"/>
    <dgm:cxn modelId="{17F325E4-D7A4-954D-92B4-4E74F2E04D49}" type="presParOf" srcId="{AEC50781-AC9C-524E-B969-AAC47CC265A1}" destId="{0ABB1CE5-0A85-F341-9367-E115375BFF27}" srcOrd="0" destOrd="0" presId="urn:microsoft.com/office/officeart/2005/8/layout/hierarchy1"/>
    <dgm:cxn modelId="{B66D5FCB-0772-6A4B-BA3E-94E373D5F76C}" type="presParOf" srcId="{0ABB1CE5-0A85-F341-9367-E115375BFF27}" destId="{43A5A607-D408-5340-A24E-BC1FF38CD22F}" srcOrd="0" destOrd="0" presId="urn:microsoft.com/office/officeart/2005/8/layout/hierarchy1"/>
    <dgm:cxn modelId="{F888DB5E-B18A-6C4E-ACF5-D18854EC8ABE}" type="presParOf" srcId="{0ABB1CE5-0A85-F341-9367-E115375BFF27}" destId="{628D160E-ECF5-C64B-8C74-7154F2F81711}" srcOrd="1" destOrd="0" presId="urn:microsoft.com/office/officeart/2005/8/layout/hierarchy1"/>
    <dgm:cxn modelId="{696DC22D-145B-0E48-9607-E6BE37415B26}" type="presParOf" srcId="{AEC50781-AC9C-524E-B969-AAC47CC265A1}" destId="{CF684495-A044-F84F-9E6D-04BBAEB0A65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97717-A877-9347-9FD2-3661A5522722}">
      <dsp:nvSpPr>
        <dsp:cNvPr id="0" name=""/>
        <dsp:cNvSpPr/>
      </dsp:nvSpPr>
      <dsp:spPr>
        <a:xfrm>
          <a:off x="4487391" y="2561093"/>
          <a:ext cx="3722786" cy="442927"/>
        </a:xfrm>
        <a:custGeom>
          <a:avLst/>
          <a:gdLst/>
          <a:ahLst/>
          <a:cxnLst/>
          <a:rect l="0" t="0" r="0" b="0"/>
          <a:pathLst>
            <a:path>
              <a:moveTo>
                <a:pt x="0" y="0"/>
              </a:moveTo>
              <a:lnTo>
                <a:pt x="0" y="301841"/>
              </a:lnTo>
              <a:lnTo>
                <a:pt x="3722786" y="301841"/>
              </a:lnTo>
              <a:lnTo>
                <a:pt x="3722786" y="44292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F49595-966B-BA47-98CD-E14F026F17F9}">
      <dsp:nvSpPr>
        <dsp:cNvPr id="0" name=""/>
        <dsp:cNvSpPr/>
      </dsp:nvSpPr>
      <dsp:spPr>
        <a:xfrm>
          <a:off x="4487391" y="2561093"/>
          <a:ext cx="1861393" cy="442927"/>
        </a:xfrm>
        <a:custGeom>
          <a:avLst/>
          <a:gdLst/>
          <a:ahLst/>
          <a:cxnLst/>
          <a:rect l="0" t="0" r="0" b="0"/>
          <a:pathLst>
            <a:path>
              <a:moveTo>
                <a:pt x="0" y="0"/>
              </a:moveTo>
              <a:lnTo>
                <a:pt x="0" y="301841"/>
              </a:lnTo>
              <a:lnTo>
                <a:pt x="1861393" y="301841"/>
              </a:lnTo>
              <a:lnTo>
                <a:pt x="1861393" y="44292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E6E910-4638-4C40-AF35-83A2CD71C296}">
      <dsp:nvSpPr>
        <dsp:cNvPr id="0" name=""/>
        <dsp:cNvSpPr/>
      </dsp:nvSpPr>
      <dsp:spPr>
        <a:xfrm>
          <a:off x="4441671" y="2561093"/>
          <a:ext cx="91440" cy="442927"/>
        </a:xfrm>
        <a:custGeom>
          <a:avLst/>
          <a:gdLst/>
          <a:ahLst/>
          <a:cxnLst/>
          <a:rect l="0" t="0" r="0" b="0"/>
          <a:pathLst>
            <a:path>
              <a:moveTo>
                <a:pt x="45720" y="0"/>
              </a:moveTo>
              <a:lnTo>
                <a:pt x="45720" y="44292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0D5284-881D-2246-B6F6-CFA96CFF4C32}">
      <dsp:nvSpPr>
        <dsp:cNvPr id="0" name=""/>
        <dsp:cNvSpPr/>
      </dsp:nvSpPr>
      <dsp:spPr>
        <a:xfrm>
          <a:off x="2625997" y="2561093"/>
          <a:ext cx="1861393" cy="442927"/>
        </a:xfrm>
        <a:custGeom>
          <a:avLst/>
          <a:gdLst/>
          <a:ahLst/>
          <a:cxnLst/>
          <a:rect l="0" t="0" r="0" b="0"/>
          <a:pathLst>
            <a:path>
              <a:moveTo>
                <a:pt x="1861393" y="0"/>
              </a:moveTo>
              <a:lnTo>
                <a:pt x="1861393" y="301841"/>
              </a:lnTo>
              <a:lnTo>
                <a:pt x="0" y="301841"/>
              </a:lnTo>
              <a:lnTo>
                <a:pt x="0" y="44292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EC7FFA-6428-8A4A-8911-43BE2B53A8F8}">
      <dsp:nvSpPr>
        <dsp:cNvPr id="0" name=""/>
        <dsp:cNvSpPr/>
      </dsp:nvSpPr>
      <dsp:spPr>
        <a:xfrm>
          <a:off x="764604" y="2561093"/>
          <a:ext cx="3722786" cy="442927"/>
        </a:xfrm>
        <a:custGeom>
          <a:avLst/>
          <a:gdLst/>
          <a:ahLst/>
          <a:cxnLst/>
          <a:rect l="0" t="0" r="0" b="0"/>
          <a:pathLst>
            <a:path>
              <a:moveTo>
                <a:pt x="3722786" y="0"/>
              </a:moveTo>
              <a:lnTo>
                <a:pt x="3722786" y="301841"/>
              </a:lnTo>
              <a:lnTo>
                <a:pt x="0" y="301841"/>
              </a:lnTo>
              <a:lnTo>
                <a:pt x="0" y="44292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19E2AA-0A50-3441-8778-0A99EBA8466E}">
      <dsp:nvSpPr>
        <dsp:cNvPr id="0" name=""/>
        <dsp:cNvSpPr/>
      </dsp:nvSpPr>
      <dsp:spPr>
        <a:xfrm>
          <a:off x="3725912" y="1594014"/>
          <a:ext cx="1522958" cy="96707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2D9EA4-AD4B-E342-95C8-D1A22FD3DC42}">
      <dsp:nvSpPr>
        <dsp:cNvPr id="0" name=""/>
        <dsp:cNvSpPr/>
      </dsp:nvSpPr>
      <dsp:spPr>
        <a:xfrm>
          <a:off x="3895129" y="1754771"/>
          <a:ext cx="1522958" cy="967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empereur</a:t>
          </a:r>
          <a:endParaRPr lang="fr-FR" sz="1500" kern="1200" dirty="0"/>
        </a:p>
      </dsp:txBody>
      <dsp:txXfrm>
        <a:off x="3923454" y="1783096"/>
        <a:ext cx="1466308" cy="910428"/>
      </dsp:txXfrm>
    </dsp:sp>
    <dsp:sp modelId="{45AC7BEA-86A4-C845-BCFE-7D5C573D21B7}">
      <dsp:nvSpPr>
        <dsp:cNvPr id="0" name=""/>
        <dsp:cNvSpPr/>
      </dsp:nvSpPr>
      <dsp:spPr>
        <a:xfrm>
          <a:off x="3125" y="3004020"/>
          <a:ext cx="1522958" cy="96707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363A88-924A-EA41-A749-0997B284331F}">
      <dsp:nvSpPr>
        <dsp:cNvPr id="0" name=""/>
        <dsp:cNvSpPr/>
      </dsp:nvSpPr>
      <dsp:spPr>
        <a:xfrm>
          <a:off x="172342" y="3164776"/>
          <a:ext cx="1522958" cy="967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2 premiers ministres</a:t>
          </a:r>
          <a:endParaRPr lang="fr-FR" sz="1500" kern="1200" dirty="0"/>
        </a:p>
      </dsp:txBody>
      <dsp:txXfrm>
        <a:off x="200667" y="3193101"/>
        <a:ext cx="1466308" cy="910428"/>
      </dsp:txXfrm>
    </dsp:sp>
    <dsp:sp modelId="{5C4D83F1-9AD5-824C-86D7-EE3BAA4EAAA8}">
      <dsp:nvSpPr>
        <dsp:cNvPr id="0" name=""/>
        <dsp:cNvSpPr/>
      </dsp:nvSpPr>
      <dsp:spPr>
        <a:xfrm>
          <a:off x="1864518" y="3004020"/>
          <a:ext cx="1522958" cy="96707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1BA63F-98A9-6C42-ACCE-70CE4673F3F3}">
      <dsp:nvSpPr>
        <dsp:cNvPr id="0" name=""/>
        <dsp:cNvSpPr/>
      </dsp:nvSpPr>
      <dsp:spPr>
        <a:xfrm>
          <a:off x="2033736" y="3164776"/>
          <a:ext cx="1522958" cy="967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9 ministres</a:t>
          </a:r>
          <a:endParaRPr lang="fr-FR" sz="1500" kern="1200" dirty="0"/>
        </a:p>
      </dsp:txBody>
      <dsp:txXfrm>
        <a:off x="2062061" y="3193101"/>
        <a:ext cx="1466308" cy="910428"/>
      </dsp:txXfrm>
    </dsp:sp>
    <dsp:sp modelId="{244AA318-C56C-844B-9917-6EACF8553C1E}">
      <dsp:nvSpPr>
        <dsp:cNvPr id="0" name=""/>
        <dsp:cNvSpPr/>
      </dsp:nvSpPr>
      <dsp:spPr>
        <a:xfrm>
          <a:off x="3725912" y="3004020"/>
          <a:ext cx="1522958" cy="96707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8987D6-2EC2-2047-8993-BD66938FDA54}">
      <dsp:nvSpPr>
        <dsp:cNvPr id="0" name=""/>
        <dsp:cNvSpPr/>
      </dsp:nvSpPr>
      <dsp:spPr>
        <a:xfrm>
          <a:off x="3895129" y="3164776"/>
          <a:ext cx="1522958" cy="967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1 général</a:t>
          </a:r>
          <a:endParaRPr lang="fr-FR" sz="1500" kern="1200" dirty="0"/>
        </a:p>
      </dsp:txBody>
      <dsp:txXfrm>
        <a:off x="3923454" y="3193101"/>
        <a:ext cx="1466308" cy="910428"/>
      </dsp:txXfrm>
    </dsp:sp>
    <dsp:sp modelId="{48542982-E58B-0749-B1B3-9F4863D3A513}">
      <dsp:nvSpPr>
        <dsp:cNvPr id="0" name=""/>
        <dsp:cNvSpPr/>
      </dsp:nvSpPr>
      <dsp:spPr>
        <a:xfrm>
          <a:off x="5587305" y="3004020"/>
          <a:ext cx="1522958" cy="96707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7A46D3-4984-F047-AF92-9177DD8BAE47}">
      <dsp:nvSpPr>
        <dsp:cNvPr id="0" name=""/>
        <dsp:cNvSpPr/>
      </dsp:nvSpPr>
      <dsp:spPr>
        <a:xfrm>
          <a:off x="5756523" y="3164776"/>
          <a:ext cx="1522958" cy="967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1 inspecteur</a:t>
          </a:r>
          <a:endParaRPr lang="fr-FR" sz="1500" kern="1200" dirty="0"/>
        </a:p>
      </dsp:txBody>
      <dsp:txXfrm>
        <a:off x="5784848" y="3193101"/>
        <a:ext cx="1466308" cy="910428"/>
      </dsp:txXfrm>
    </dsp:sp>
    <dsp:sp modelId="{8CE0E304-AB01-6B4D-AC63-986CC046CA73}">
      <dsp:nvSpPr>
        <dsp:cNvPr id="0" name=""/>
        <dsp:cNvSpPr/>
      </dsp:nvSpPr>
      <dsp:spPr>
        <a:xfrm>
          <a:off x="7448698" y="3004020"/>
          <a:ext cx="1522958" cy="96707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F38E0B-0169-0241-9BDF-607AA275AB7F}">
      <dsp:nvSpPr>
        <dsp:cNvPr id="0" name=""/>
        <dsp:cNvSpPr/>
      </dsp:nvSpPr>
      <dsp:spPr>
        <a:xfrm>
          <a:off x="7617916" y="3164776"/>
          <a:ext cx="1522958" cy="967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36</a:t>
          </a:r>
        </a:p>
        <a:p>
          <a:pPr lvl="0" algn="ctr" defTabSz="666750">
            <a:lnSpc>
              <a:spcPct val="90000"/>
            </a:lnSpc>
            <a:spcBef>
              <a:spcPct val="0"/>
            </a:spcBef>
            <a:spcAft>
              <a:spcPct val="35000"/>
            </a:spcAft>
          </a:pPr>
          <a:r>
            <a:rPr lang="fr-FR" sz="1500" kern="1200" dirty="0" smtClean="0"/>
            <a:t>Gouverneurs</a:t>
          </a:r>
        </a:p>
        <a:p>
          <a:pPr lvl="0" algn="ctr" defTabSz="666750">
            <a:lnSpc>
              <a:spcPct val="90000"/>
            </a:lnSpc>
            <a:spcBef>
              <a:spcPct val="0"/>
            </a:spcBef>
            <a:spcAft>
              <a:spcPct val="35000"/>
            </a:spcAft>
          </a:pPr>
          <a:endParaRPr lang="fr-FR" sz="1500" kern="1200" dirty="0"/>
        </a:p>
      </dsp:txBody>
      <dsp:txXfrm>
        <a:off x="7646241" y="3193101"/>
        <a:ext cx="1466308" cy="910428"/>
      </dsp:txXfrm>
    </dsp:sp>
    <dsp:sp modelId="{43A5A607-D408-5340-A24E-BC1FF38CD22F}">
      <dsp:nvSpPr>
        <dsp:cNvPr id="0" name=""/>
        <dsp:cNvSpPr/>
      </dsp:nvSpPr>
      <dsp:spPr>
        <a:xfrm>
          <a:off x="5474637" y="4338747"/>
          <a:ext cx="1522958" cy="96707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D160E-ECF5-C64B-8C74-7154F2F81711}">
      <dsp:nvSpPr>
        <dsp:cNvPr id="0" name=""/>
        <dsp:cNvSpPr/>
      </dsp:nvSpPr>
      <dsp:spPr>
        <a:xfrm>
          <a:off x="5643854" y="4499504"/>
          <a:ext cx="1522958" cy="967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13 hauts fonctionnaires (préfets)</a:t>
          </a:r>
          <a:endParaRPr lang="fr-FR" sz="1500" kern="1200" dirty="0"/>
        </a:p>
      </dsp:txBody>
      <dsp:txXfrm>
        <a:off x="5672179" y="4527829"/>
        <a:ext cx="1466308" cy="9104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8A6F1-77EC-8F48-B9CA-2BD4EF32A0A7}" type="datetimeFigureOut">
              <a:rPr lang="fr-FR" smtClean="0"/>
              <a:t>2013-10-07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2FC96-8478-FC4C-80CE-62BB908ADA25}" type="slidenum">
              <a:rPr lang="fr-FR" smtClean="0"/>
              <a:t>‹#›</a:t>
            </a:fld>
            <a:endParaRPr lang="fr-FR"/>
          </a:p>
        </p:txBody>
      </p:sp>
    </p:spTree>
    <p:extLst>
      <p:ext uri="{BB962C8B-B14F-4D97-AF65-F5344CB8AC3E}">
        <p14:creationId xmlns:p14="http://schemas.microsoft.com/office/powerpoint/2010/main" val="6770154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2500 plaquettes de jade, 1</a:t>
            </a:r>
            <a:r>
              <a:rPr lang="fr-FR" baseline="0" dirty="0" smtClean="0"/>
              <a:t> kg fil d’or.</a:t>
            </a:r>
            <a:endParaRPr lang="fr-FR" dirty="0"/>
          </a:p>
        </p:txBody>
      </p:sp>
      <p:sp>
        <p:nvSpPr>
          <p:cNvPr id="4" name="Espace réservé du numéro de diapositive 3"/>
          <p:cNvSpPr>
            <a:spLocks noGrp="1"/>
          </p:cNvSpPr>
          <p:nvPr>
            <p:ph type="sldNum" sz="quarter" idx="10"/>
          </p:nvPr>
        </p:nvSpPr>
        <p:spPr/>
        <p:txBody>
          <a:bodyPr/>
          <a:lstStyle/>
          <a:p>
            <a:fld id="{6EC2FC96-8478-FC4C-80CE-62BB908ADA25}" type="slidenum">
              <a:rPr lang="fr-FR" smtClean="0"/>
              <a:t>24</a:t>
            </a:fld>
            <a:endParaRPr lang="fr-FR"/>
          </a:p>
        </p:txBody>
      </p:sp>
    </p:spTree>
    <p:extLst>
      <p:ext uri="{BB962C8B-B14F-4D97-AF65-F5344CB8AC3E}">
        <p14:creationId xmlns:p14="http://schemas.microsoft.com/office/powerpoint/2010/main" val="364317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Dynastie T’</a:t>
            </a:r>
            <a:r>
              <a:rPr lang="fr-FR" dirty="0" err="1" smtClean="0"/>
              <a:t>ang</a:t>
            </a:r>
            <a:r>
              <a:rPr lang="fr-FR" dirty="0" smtClean="0"/>
              <a:t>: 7</a:t>
            </a:r>
            <a:r>
              <a:rPr lang="fr-FR" baseline="30000" dirty="0" smtClean="0"/>
              <a:t>e</a:t>
            </a:r>
            <a:r>
              <a:rPr lang="fr-FR" dirty="0" smtClean="0"/>
              <a:t> s.</a:t>
            </a:r>
            <a:endParaRPr lang="fr-FR" dirty="0"/>
          </a:p>
        </p:txBody>
      </p:sp>
      <p:sp>
        <p:nvSpPr>
          <p:cNvPr id="4" name="Espace réservé du numéro de diapositive 3"/>
          <p:cNvSpPr>
            <a:spLocks noGrp="1"/>
          </p:cNvSpPr>
          <p:nvPr>
            <p:ph type="sldNum" sz="quarter" idx="10"/>
          </p:nvPr>
        </p:nvSpPr>
        <p:spPr/>
        <p:txBody>
          <a:bodyPr/>
          <a:lstStyle/>
          <a:p>
            <a:fld id="{6EC2FC96-8478-FC4C-80CE-62BB908ADA25}" type="slidenum">
              <a:rPr lang="fr-FR" smtClean="0"/>
              <a:t>35</a:t>
            </a:fld>
            <a:endParaRPr lang="fr-FR"/>
          </a:p>
        </p:txBody>
      </p:sp>
    </p:spTree>
    <p:extLst>
      <p:ext uri="{BB962C8B-B14F-4D97-AF65-F5344CB8AC3E}">
        <p14:creationId xmlns:p14="http://schemas.microsoft.com/office/powerpoint/2010/main" val="305808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Ming: 15</a:t>
            </a:r>
            <a:r>
              <a:rPr lang="fr-FR" baseline="30000" dirty="0" smtClean="0"/>
              <a:t>e</a:t>
            </a:r>
            <a:r>
              <a:rPr lang="fr-FR" dirty="0" smtClean="0"/>
              <a:t> s.</a:t>
            </a:r>
            <a:endParaRPr lang="fr-FR" dirty="0"/>
          </a:p>
        </p:txBody>
      </p:sp>
      <p:sp>
        <p:nvSpPr>
          <p:cNvPr id="4" name="Espace réservé du numéro de diapositive 3"/>
          <p:cNvSpPr>
            <a:spLocks noGrp="1"/>
          </p:cNvSpPr>
          <p:nvPr>
            <p:ph type="sldNum" sz="quarter" idx="10"/>
          </p:nvPr>
        </p:nvSpPr>
        <p:spPr/>
        <p:txBody>
          <a:bodyPr/>
          <a:lstStyle/>
          <a:p>
            <a:fld id="{6EC2FC96-8478-FC4C-80CE-62BB908ADA25}" type="slidenum">
              <a:rPr lang="fr-FR" smtClean="0"/>
              <a:t>42</a:t>
            </a:fld>
            <a:endParaRPr lang="fr-FR"/>
          </a:p>
        </p:txBody>
      </p:sp>
    </p:spTree>
    <p:extLst>
      <p:ext uri="{BB962C8B-B14F-4D97-AF65-F5344CB8AC3E}">
        <p14:creationId xmlns:p14="http://schemas.microsoft.com/office/powerpoint/2010/main" val="198012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70F50F37-A786-1949-8D02-E998F01A499D}" type="datetimeFigureOut">
              <a:rPr lang="fr-FR" smtClean="0"/>
              <a:t>2013-10-07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20A0A-3605-504A-81EC-95DE79D09DFD}" type="slidenum">
              <a:rPr lang="fr-FR" smtClean="0"/>
              <a:t>‹#›</a:t>
            </a:fld>
            <a:endParaRPr lang="fr-F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fr-CA" smtClean="0"/>
              <a:t>Cliquez et modifiez le titre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70F50F37-A786-1949-8D02-E998F01A499D}" type="datetimeFigureOut">
              <a:rPr lang="fr-FR" smtClean="0"/>
              <a:t>2013-10-07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20A0A-3605-504A-81EC-95DE79D09DFD}" type="slidenum">
              <a:rPr lang="fr-FR" smtClean="0"/>
              <a:t>‹#›</a:t>
            </a:fld>
            <a:endParaRPr lang="fr-F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70F50F37-A786-1949-8D02-E998F01A499D}" type="datetimeFigureOut">
              <a:rPr lang="fr-FR" smtClean="0"/>
              <a:t>2013-10-07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20A0A-3605-504A-81EC-95DE79D09DFD}" type="slidenum">
              <a:rPr lang="fr-FR" smtClean="0"/>
              <a:t>‹#›</a:t>
            </a:fld>
            <a:endParaRPr lang="fr-F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70F50F37-A786-1949-8D02-E998F01A499D}" type="datetimeFigureOut">
              <a:rPr lang="fr-FR" smtClean="0"/>
              <a:t>2013-10-07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70F50F37-A786-1949-8D02-E998F01A499D}" type="datetimeFigureOut">
              <a:rPr lang="fr-FR" smtClean="0"/>
              <a:t>2013-10-07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70F50F37-A786-1949-8D02-E998F01A499D}" type="datetimeFigureOut">
              <a:rPr lang="fr-FR" smtClean="0"/>
              <a:t>2013-10-07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fr-CA" smtClean="0"/>
              <a:t>Cliquez et modifiez le titre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70F50F37-A786-1949-8D02-E998F01A499D}" type="datetimeFigureOut">
              <a:rPr lang="fr-FR" smtClean="0"/>
              <a:t>2013-10-07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70F50F37-A786-1949-8D02-E998F01A499D}" type="datetimeFigureOut">
              <a:rPr lang="fr-FR" smtClean="0"/>
              <a:t>2013-10-07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70F50F37-A786-1949-8D02-E998F01A499D}" type="datetimeFigureOut">
              <a:rPr lang="fr-FR" smtClean="0"/>
              <a:t>2013-10-07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50F37-A786-1949-8D02-E998F01A499D}" type="datetimeFigureOut">
              <a:rPr lang="fr-FR" smtClean="0"/>
              <a:t>2013-10-07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fr-CA" smtClean="0"/>
              <a:t>Cliquez et modifiez le titre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70F50F37-A786-1949-8D02-E998F01A499D}" type="datetimeFigureOut">
              <a:rPr lang="fr-FR" smtClean="0"/>
              <a:t>2013-10-07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320A0A-3605-504A-81EC-95DE79D09DFD}"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fr-CA" smtClean="0"/>
              <a:t>Cliquez et modifiez le titre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70F50F37-A786-1949-8D02-E998F01A499D}" type="datetimeFigureOut">
              <a:rPr lang="fr-FR" smtClean="0"/>
              <a:t>2013-10-07</a:t>
            </a:fld>
            <a:endParaRPr lang="fr-F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fr-F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16320A0A-3605-504A-81EC-95DE79D09DFD}" type="slidenum">
              <a:rPr lang="fr-FR" smtClean="0"/>
              <a:t>‹#›</a:t>
            </a:fld>
            <a:endParaRPr lang="fr-F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r.wikipedia.org/wiki/Shiji" TargetMode="External"/><Relationship Id="rId3" Type="http://schemas.openxmlformats.org/officeDocument/2006/relationships/hyperlink" Target="http://fr.wikipedia.org/wiki/Qin_Shi_Hua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Grandes civilisations dans l’histoire: </a:t>
            </a:r>
            <a:br>
              <a:rPr lang="fr-FR" dirty="0" smtClean="0"/>
            </a:br>
            <a:r>
              <a:rPr lang="fr-FR" dirty="0" smtClean="0"/>
              <a:t>la Chine traditionnelle</a:t>
            </a:r>
            <a:endParaRPr lang="fr-FR" dirty="0"/>
          </a:p>
        </p:txBody>
      </p:sp>
      <p:sp>
        <p:nvSpPr>
          <p:cNvPr id="3" name="Sous-titre 2"/>
          <p:cNvSpPr>
            <a:spLocks noGrp="1"/>
          </p:cNvSpPr>
          <p:nvPr>
            <p:ph type="subTitle" idx="1"/>
          </p:nvPr>
        </p:nvSpPr>
        <p:spPr/>
        <p:txBody>
          <a:bodyPr/>
          <a:lstStyle/>
          <a:p>
            <a:r>
              <a:rPr lang="fr-FR" dirty="0"/>
              <a:t>Luc Guay, </a:t>
            </a:r>
            <a:r>
              <a:rPr lang="fr-FR" dirty="0" err="1"/>
              <a:t>Ph.D</a:t>
            </a:r>
            <a:r>
              <a:rPr lang="fr-FR" dirty="0"/>
              <a:t>, didactique de l’histoire</a:t>
            </a:r>
          </a:p>
          <a:p>
            <a:r>
              <a:rPr lang="fr-FR" dirty="0"/>
              <a:t>UTA, automne 2013</a:t>
            </a:r>
          </a:p>
          <a:p>
            <a:endParaRPr lang="fr-FR" dirty="0"/>
          </a:p>
        </p:txBody>
      </p:sp>
    </p:spTree>
    <p:extLst>
      <p:ext uri="{BB962C8B-B14F-4D97-AF65-F5344CB8AC3E}">
        <p14:creationId xmlns:p14="http://schemas.microsoft.com/office/powerpoint/2010/main" val="33768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643"/>
            <a:ext cx="7716837" cy="1447800"/>
          </a:xfrm>
        </p:spPr>
        <p:txBody>
          <a:bodyPr/>
          <a:lstStyle/>
          <a:p>
            <a:r>
              <a:rPr lang="fr-FR" sz="2400" dirty="0" smtClean="0"/>
              <a:t>Guerriers terre </a:t>
            </a:r>
            <a:r>
              <a:rPr lang="fr-FR" sz="2400" dirty="0" smtClean="0"/>
              <a:t>cuite: visages différents</a:t>
            </a:r>
            <a:endParaRPr lang="fr-FR" sz="2400" dirty="0"/>
          </a:p>
        </p:txBody>
      </p:sp>
      <p:pic>
        <p:nvPicPr>
          <p:cNvPr id="4" name="Espace réservé du contenu 3" descr="guerriers4.jpg"/>
          <p:cNvPicPr>
            <a:picLocks noGrp="1" noChangeAspect="1"/>
          </p:cNvPicPr>
          <p:nvPr>
            <p:ph idx="1"/>
          </p:nvPr>
        </p:nvPicPr>
        <p:blipFill>
          <a:blip r:embed="rId2" cstate="email">
            <a:extLst>
              <a:ext uri="{28A0092B-C50C-407E-A947-70E740481C1C}">
                <a14:useLocalDpi xmlns:a14="http://schemas.microsoft.com/office/drawing/2010/main"/>
              </a:ext>
            </a:extLst>
          </a:blip>
          <a:srcRect l="-10589" r="-10589"/>
          <a:stretch>
            <a:fillRect/>
          </a:stretch>
        </p:blipFill>
        <p:spPr>
          <a:xfrm>
            <a:off x="-846639" y="1198564"/>
            <a:ext cx="7201464" cy="4457156"/>
          </a:xfrm>
        </p:spPr>
      </p:pic>
      <p:pic>
        <p:nvPicPr>
          <p:cNvPr id="5" name="Image 4" descr="guerriers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7878" y="3433408"/>
            <a:ext cx="4566121" cy="3424591"/>
          </a:xfrm>
          <a:prstGeom prst="rect">
            <a:avLst/>
          </a:prstGeom>
        </p:spPr>
      </p:pic>
    </p:spTree>
    <p:extLst>
      <p:ext uri="{BB962C8B-B14F-4D97-AF65-F5344CB8AC3E}">
        <p14:creationId xmlns:p14="http://schemas.microsoft.com/office/powerpoint/2010/main" val="137849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Guerriers terre cuite</a:t>
            </a:r>
            <a:endParaRPr lang="fr-FR" dirty="0"/>
          </a:p>
        </p:txBody>
      </p:sp>
      <p:pic>
        <p:nvPicPr>
          <p:cNvPr id="4" name="Espace réservé du contenu 3" descr="guerriers6.jpg"/>
          <p:cNvPicPr>
            <a:picLocks noGrp="1" noChangeAspect="1"/>
          </p:cNvPicPr>
          <p:nvPr>
            <p:ph idx="1"/>
          </p:nvPr>
        </p:nvPicPr>
        <p:blipFill>
          <a:blip r:embed="rId2" cstate="email">
            <a:extLst>
              <a:ext uri="{28A0092B-C50C-407E-A947-70E740481C1C}">
                <a14:useLocalDpi xmlns:a14="http://schemas.microsoft.com/office/drawing/2010/main"/>
              </a:ext>
            </a:extLst>
          </a:blip>
          <a:srcRect l="-57956" r="-57956"/>
          <a:stretch>
            <a:fillRect/>
          </a:stretch>
        </p:blipFill>
        <p:spPr>
          <a:xfrm>
            <a:off x="-2481124" y="1211263"/>
            <a:ext cx="9144000" cy="5646737"/>
          </a:xfrm>
        </p:spPr>
      </p:pic>
      <p:pic>
        <p:nvPicPr>
          <p:cNvPr id="5" name="Image 4" descr="guerriers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1694" y="1188259"/>
            <a:ext cx="4252305" cy="5669740"/>
          </a:xfrm>
          <a:prstGeom prst="rect">
            <a:avLst/>
          </a:prstGeom>
        </p:spPr>
      </p:pic>
    </p:spTree>
    <p:extLst>
      <p:ext uri="{BB962C8B-B14F-4D97-AF65-F5344CB8AC3E}">
        <p14:creationId xmlns:p14="http://schemas.microsoft.com/office/powerpoint/2010/main" val="275139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9401"/>
            <a:ext cx="7716837" cy="1447800"/>
          </a:xfrm>
        </p:spPr>
        <p:txBody>
          <a:bodyPr/>
          <a:lstStyle/>
          <a:p>
            <a:r>
              <a:rPr lang="fr-FR" sz="2400" dirty="0" smtClean="0"/>
              <a:t>Épées traitées </a:t>
            </a:r>
            <a:r>
              <a:rPr lang="fr-FR" sz="2400" dirty="0" smtClean="0"/>
              <a:t>vulcanisation: oxyde de chrome</a:t>
            </a:r>
            <a:endParaRPr lang="fr-FR" sz="2400" dirty="0"/>
          </a:p>
        </p:txBody>
      </p:sp>
      <p:pic>
        <p:nvPicPr>
          <p:cNvPr id="4" name="Espace réservé du contenu 3" descr="epee_vulcanisation1.jpg"/>
          <p:cNvPicPr>
            <a:picLocks noGrp="1" noChangeAspect="1"/>
          </p:cNvPicPr>
          <p:nvPr>
            <p:ph idx="1"/>
          </p:nvPr>
        </p:nvPicPr>
        <p:blipFill>
          <a:blip r:embed="rId2" cstate="email">
            <a:extLst>
              <a:ext uri="{28A0092B-C50C-407E-A947-70E740481C1C}">
                <a14:useLocalDpi xmlns:a14="http://schemas.microsoft.com/office/drawing/2010/main"/>
              </a:ext>
            </a:extLst>
          </a:blip>
          <a:srcRect l="-57714" r="-57714"/>
          <a:stretch>
            <a:fillRect/>
          </a:stretch>
        </p:blipFill>
        <p:spPr>
          <a:xfrm>
            <a:off x="-2398811" y="1198563"/>
            <a:ext cx="9144000" cy="5659437"/>
          </a:xfrm>
        </p:spPr>
      </p:pic>
      <p:pic>
        <p:nvPicPr>
          <p:cNvPr id="5" name="Image 4" descr="epee_vulcanisation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8358" y="1596268"/>
            <a:ext cx="7015642" cy="5261732"/>
          </a:xfrm>
          <a:prstGeom prst="rect">
            <a:avLst/>
          </a:prstGeom>
        </p:spPr>
      </p:pic>
    </p:spTree>
    <p:extLst>
      <p:ext uri="{BB962C8B-B14F-4D97-AF65-F5344CB8AC3E}">
        <p14:creationId xmlns:p14="http://schemas.microsoft.com/office/powerpoint/2010/main" val="394262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7435368"/>
          </a:xfrm>
        </p:spPr>
        <p:txBody>
          <a:bodyPr>
            <a:normAutofit fontScale="85000" lnSpcReduction="20000"/>
          </a:bodyPr>
          <a:lstStyle/>
          <a:p>
            <a:r>
              <a:rPr lang="fr-FR" dirty="0"/>
              <a:t>Selon l'historien Sima Qian (145-90 av. J.-C.</a:t>
            </a:r>
            <a:r>
              <a:rPr lang="fr-FR" dirty="0" smtClean="0"/>
              <a:t>) </a:t>
            </a:r>
            <a:r>
              <a:rPr lang="fr-FR" i="1" dirty="0" smtClean="0">
                <a:hlinkClick r:id="rId2" tooltip="Shiji"/>
              </a:rPr>
              <a:t>Mémoires </a:t>
            </a:r>
            <a:r>
              <a:rPr lang="fr-FR" i="1" dirty="0">
                <a:hlinkClick r:id="rId2" tooltip="Shiji"/>
              </a:rPr>
              <a:t>historiques</a:t>
            </a:r>
            <a:r>
              <a:rPr lang="fr-FR" dirty="0"/>
              <a:t>,  :</a:t>
            </a:r>
          </a:p>
          <a:p>
            <a:r>
              <a:rPr lang="fr-FR" dirty="0"/>
              <a:t>« Dès le début de son règne, </a:t>
            </a:r>
            <a:r>
              <a:rPr lang="fr-FR" dirty="0" smtClean="0"/>
              <a:t>(</a:t>
            </a:r>
            <a:r>
              <a:rPr lang="fr-FR" dirty="0">
                <a:hlinkClick r:id="rId3" tooltip="Qin Shi Huang"/>
              </a:rPr>
              <a:t>Qin Shi Huang</a:t>
            </a:r>
            <a:r>
              <a:rPr lang="fr-FR" dirty="0"/>
              <a:t>) avait fait creuser et arranger la montagne </a:t>
            </a:r>
            <a:r>
              <a:rPr lang="fr-FR" dirty="0" smtClean="0"/>
              <a:t>Li.  … </a:t>
            </a:r>
            <a:r>
              <a:rPr lang="fr-FR" dirty="0"/>
              <a:t>les travailleurs qui y furent envoyés furent au nombre de plus de sept cent mille ; on creusa le sol jusqu'à l'eau; on y coula du bronze et on y amena le sarcophage; des palais, des (bâtiments pour) toutes les administrations, des ustensiles merveilleux, des joyaux et des objets d'art y furent transportés et enfouis et remplirent (la sépulture). Des artisans reçurent l'ordre de fabriquer des arbalètes et des flèches automatiques ; si quelqu'un avait voulu faire un trou et s'introduire (dans la tombe), elles lui auraient soudain tiré dessus. On fit avec du mercure les cent cours </a:t>
            </a:r>
            <a:r>
              <a:rPr lang="fr-FR" dirty="0" smtClean="0"/>
              <a:t>d'eau…</a:t>
            </a:r>
            <a:r>
              <a:rPr lang="fr-FR" dirty="0"/>
              <a:t> ; des machines le faisaient couler et se le transmettaient de l'une à l'autre. En haut étaient tous les signes du ciel, en bas toute la disposition géographique. On fabriqua avec de la graisse de phoque des torches qu'on avait calculées ne pouvoir s'éteindre de longtemps. </a:t>
            </a:r>
            <a:r>
              <a:rPr lang="fr-FR" dirty="0" smtClean="0"/>
              <a:t>…Il </a:t>
            </a:r>
            <a:r>
              <a:rPr lang="fr-FR" dirty="0"/>
              <a:t>ordonna que </a:t>
            </a:r>
            <a:r>
              <a:rPr lang="fr-FR" dirty="0" smtClean="0"/>
              <a:t>toutes (48 concubines) </a:t>
            </a:r>
            <a:r>
              <a:rPr lang="fr-FR" dirty="0"/>
              <a:t>le suivissent dans la mort ; ceux qui furent mis à mort furent très nombreux. Quand le cercueil eut été descendu, quelqu'un dit que les ouvriers et les artisans qui avaient fabriqué les machines et caché les trésors savaient tout ce qui en était, et que la grande valeur de ce qui était enfoui serait donc divulguée ; quand les funérailles furent terminées et qu'on eut dissimulé et bouché la voie centrale qui menait à la sépulture, on fit tomber la porte à l'entrée extérieure de cette voie, et on enferma tous ceux qui avaient été employés comme ouvriers ou artisans à cacher (les trésors) ; ils ne purent pas ressortir. On planta des herbes et des plantes pour que (la tombe) eût l'aspect d'une </a:t>
            </a:r>
            <a:r>
              <a:rPr lang="fr-FR" dirty="0" smtClean="0"/>
              <a:t>montagne ».</a:t>
            </a:r>
            <a:endParaRPr lang="fr-FR" dirty="0"/>
          </a:p>
          <a:p>
            <a:endParaRPr lang="fr-FR" dirty="0"/>
          </a:p>
        </p:txBody>
      </p:sp>
    </p:spTree>
    <p:extLst>
      <p:ext uri="{BB962C8B-B14F-4D97-AF65-F5344CB8AC3E}">
        <p14:creationId xmlns:p14="http://schemas.microsoft.com/office/powerpoint/2010/main" val="339734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6645"/>
            <a:ext cx="7716837" cy="1069863"/>
          </a:xfrm>
        </p:spPr>
        <p:txBody>
          <a:bodyPr/>
          <a:lstStyle/>
          <a:p>
            <a:r>
              <a:rPr lang="fr-FR" dirty="0" err="1" smtClean="0"/>
              <a:t>Ch’in</a:t>
            </a:r>
            <a:r>
              <a:rPr lang="fr-FR" dirty="0" smtClean="0"/>
              <a:t> Huang-Ti</a:t>
            </a:r>
            <a:endParaRPr lang="fr-FR" dirty="0"/>
          </a:p>
        </p:txBody>
      </p:sp>
      <p:sp>
        <p:nvSpPr>
          <p:cNvPr id="3" name="Espace réservé du contenu 2"/>
          <p:cNvSpPr>
            <a:spLocks noGrp="1"/>
          </p:cNvSpPr>
          <p:nvPr>
            <p:ph idx="1"/>
          </p:nvPr>
        </p:nvSpPr>
        <p:spPr>
          <a:xfrm>
            <a:off x="0" y="974616"/>
            <a:ext cx="9144000" cy="5883384"/>
          </a:xfrm>
        </p:spPr>
        <p:txBody>
          <a:bodyPr/>
          <a:lstStyle/>
          <a:p>
            <a:r>
              <a:rPr lang="fr-FR" dirty="0" smtClean="0"/>
              <a:t>Utilisation langue unique</a:t>
            </a:r>
          </a:p>
          <a:p>
            <a:r>
              <a:rPr lang="fr-FR" dirty="0" smtClean="0"/>
              <a:t>Construction Grande Muraille:</a:t>
            </a:r>
            <a:endParaRPr lang="fr-FR" dirty="0"/>
          </a:p>
        </p:txBody>
      </p:sp>
    </p:spTree>
    <p:extLst>
      <p:ext uri="{BB962C8B-B14F-4D97-AF65-F5344CB8AC3E}">
        <p14:creationId xmlns:p14="http://schemas.microsoft.com/office/powerpoint/2010/main" val="157611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err="1" smtClean="0"/>
              <a:t>Ch’in</a:t>
            </a:r>
            <a:r>
              <a:rPr lang="fr-FR" dirty="0" smtClean="0"/>
              <a:t> </a:t>
            </a:r>
            <a:r>
              <a:rPr lang="fr-FR" dirty="0" err="1" smtClean="0"/>
              <a:t>Huangti</a:t>
            </a:r>
            <a:endParaRPr lang="fr-FR" dirty="0"/>
          </a:p>
        </p:txBody>
      </p:sp>
      <p:sp>
        <p:nvSpPr>
          <p:cNvPr id="3" name="Espace réservé du contenu 2"/>
          <p:cNvSpPr>
            <a:spLocks noGrp="1"/>
          </p:cNvSpPr>
          <p:nvPr>
            <p:ph idx="1"/>
          </p:nvPr>
        </p:nvSpPr>
        <p:spPr>
          <a:xfrm>
            <a:off x="0" y="1116329"/>
            <a:ext cx="3441483" cy="5741671"/>
          </a:xfrm>
        </p:spPr>
        <p:txBody>
          <a:bodyPr/>
          <a:lstStyle/>
          <a:p>
            <a:r>
              <a:rPr lang="fr-FR" dirty="0" smtClean="0"/>
              <a:t>Obligea utilisation langue unique</a:t>
            </a:r>
          </a:p>
          <a:p>
            <a:r>
              <a:rPr lang="fr-FR" dirty="0" smtClean="0"/>
              <a:t>Fit construire la Grande Muraille (fit relier des tronçons déjà construits et en édifia d’autres)</a:t>
            </a:r>
          </a:p>
          <a:p>
            <a:r>
              <a:rPr lang="fr-FR" dirty="0" smtClean="0"/>
              <a:t>Frontière nord de la Chine</a:t>
            </a:r>
          </a:p>
          <a:p>
            <a:r>
              <a:rPr lang="fr-FR" dirty="0" smtClean="0"/>
              <a:t>Protection contre invasions venant du Nord</a:t>
            </a:r>
            <a:endParaRPr lang="fr-FR" dirty="0"/>
          </a:p>
        </p:txBody>
      </p:sp>
      <p:pic>
        <p:nvPicPr>
          <p:cNvPr id="4" name="Image 3" descr="344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8456" y="1116329"/>
            <a:ext cx="5815544" cy="4361658"/>
          </a:xfrm>
          <a:prstGeom prst="rect">
            <a:avLst/>
          </a:prstGeom>
        </p:spPr>
      </p:pic>
    </p:spTree>
    <p:extLst>
      <p:ext uri="{BB962C8B-B14F-4D97-AF65-F5344CB8AC3E}">
        <p14:creationId xmlns:p14="http://schemas.microsoft.com/office/powerpoint/2010/main" val="222790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Grande muraille</a:t>
            </a:r>
            <a:endParaRPr lang="fr-FR" dirty="0"/>
          </a:p>
        </p:txBody>
      </p:sp>
      <p:sp>
        <p:nvSpPr>
          <p:cNvPr id="3" name="Espace réservé du contenu 2"/>
          <p:cNvSpPr>
            <a:spLocks noGrp="1"/>
          </p:cNvSpPr>
          <p:nvPr>
            <p:ph idx="1"/>
          </p:nvPr>
        </p:nvSpPr>
        <p:spPr>
          <a:xfrm>
            <a:off x="0" y="1309333"/>
            <a:ext cx="9144000" cy="5548667"/>
          </a:xfrm>
        </p:spPr>
        <p:txBody>
          <a:bodyPr/>
          <a:lstStyle/>
          <a:p>
            <a:r>
              <a:rPr lang="fr-FR" dirty="0" smtClean="0"/>
              <a:t>Tronçons réunis par </a:t>
            </a:r>
            <a:r>
              <a:rPr lang="fr-FR" dirty="0" err="1" smtClean="0"/>
              <a:t>Ch’in</a:t>
            </a:r>
            <a:r>
              <a:rPr lang="fr-FR" dirty="0" smtClean="0"/>
              <a:t> Huang-Ti</a:t>
            </a:r>
          </a:p>
          <a:p>
            <a:r>
              <a:rPr lang="fr-FR" dirty="0" smtClean="0"/>
              <a:t>Longueur: 6350 km!</a:t>
            </a:r>
          </a:p>
          <a:p>
            <a:r>
              <a:rPr lang="fr-FR" dirty="0" smtClean="0"/>
              <a:t>Largeur : 5,7 m </a:t>
            </a:r>
          </a:p>
          <a:p>
            <a:r>
              <a:rPr lang="fr-FR" dirty="0" smtClean="0"/>
              <a:t>= 5 chevaux de large!</a:t>
            </a:r>
          </a:p>
          <a:p>
            <a:r>
              <a:rPr lang="fr-FR" dirty="0" smtClean="0"/>
              <a:t>Hauteur : 8,5 m</a:t>
            </a:r>
          </a:p>
          <a:p>
            <a:r>
              <a:rPr lang="fr-FR" dirty="0" smtClean="0"/>
              <a:t>25 000 tours!</a:t>
            </a:r>
          </a:p>
          <a:p>
            <a:r>
              <a:rPr lang="fr-FR" dirty="0" smtClean="0"/>
              <a:t>300 000 ouvriers</a:t>
            </a:r>
          </a:p>
          <a:p>
            <a:r>
              <a:rPr lang="fr-FR" dirty="0" smtClean="0"/>
              <a:t>Restaurée 15</a:t>
            </a:r>
            <a:r>
              <a:rPr lang="fr-FR" baseline="30000" dirty="0" smtClean="0"/>
              <a:t>e</a:t>
            </a:r>
            <a:r>
              <a:rPr lang="fr-FR" dirty="0" smtClean="0"/>
              <a:t> s.</a:t>
            </a:r>
            <a:endParaRPr lang="fr-FR" dirty="0"/>
          </a:p>
        </p:txBody>
      </p:sp>
      <p:pic>
        <p:nvPicPr>
          <p:cNvPr id="4" name="Image 3" descr="34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9230" y="2519422"/>
            <a:ext cx="5784769" cy="4338577"/>
          </a:xfrm>
          <a:prstGeom prst="rect">
            <a:avLst/>
          </a:prstGeom>
        </p:spPr>
      </p:pic>
    </p:spTree>
    <p:extLst>
      <p:ext uri="{BB962C8B-B14F-4D97-AF65-F5344CB8AC3E}">
        <p14:creationId xmlns:p14="http://schemas.microsoft.com/office/powerpoint/2010/main" val="3203613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3199"/>
            <a:ext cx="7716837" cy="1010796"/>
          </a:xfrm>
        </p:spPr>
        <p:txBody>
          <a:bodyPr/>
          <a:lstStyle/>
          <a:p>
            <a:r>
              <a:rPr lang="fr-FR" dirty="0" smtClean="0"/>
              <a:t>Grande Muraille</a:t>
            </a:r>
            <a:endParaRPr lang="fr-FR" dirty="0"/>
          </a:p>
        </p:txBody>
      </p:sp>
      <p:pic>
        <p:nvPicPr>
          <p:cNvPr id="4" name="Espace réservé du contenu 3" descr="344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857250"/>
            <a:ext cx="9144000" cy="6000750"/>
          </a:xfrm>
        </p:spPr>
      </p:pic>
    </p:spTree>
    <p:extLst>
      <p:ext uri="{BB962C8B-B14F-4D97-AF65-F5344CB8AC3E}">
        <p14:creationId xmlns:p14="http://schemas.microsoft.com/office/powerpoint/2010/main" val="415011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err="1" smtClean="0"/>
              <a:t>Ch’in</a:t>
            </a:r>
            <a:r>
              <a:rPr lang="fr-FR" dirty="0" smtClean="0"/>
              <a:t> Huang-Ti</a:t>
            </a:r>
            <a:endParaRPr lang="fr-FR" dirty="0"/>
          </a:p>
        </p:txBody>
      </p:sp>
      <p:sp>
        <p:nvSpPr>
          <p:cNvPr id="3" name="Espace réservé du contenu 2"/>
          <p:cNvSpPr>
            <a:spLocks noGrp="1"/>
          </p:cNvSpPr>
          <p:nvPr>
            <p:ph idx="1"/>
          </p:nvPr>
        </p:nvSpPr>
        <p:spPr>
          <a:xfrm>
            <a:off x="0" y="1082907"/>
            <a:ext cx="9144000" cy="5775093"/>
          </a:xfrm>
        </p:spPr>
        <p:txBody>
          <a:bodyPr>
            <a:normAutofit fontScale="92500" lnSpcReduction="10000"/>
          </a:bodyPr>
          <a:lstStyle/>
          <a:p>
            <a:r>
              <a:rPr lang="fr-FR" dirty="0" smtClean="0"/>
              <a:t>Fit exécuter disciples de Confucius</a:t>
            </a:r>
          </a:p>
          <a:p>
            <a:r>
              <a:rPr lang="fr-FR" dirty="0" smtClean="0"/>
              <a:t>Fit brûler ouvrages de Confucius </a:t>
            </a:r>
          </a:p>
          <a:p>
            <a:r>
              <a:rPr lang="fr-FR" dirty="0" smtClean="0"/>
              <a:t>Confucianisme :</a:t>
            </a:r>
          </a:p>
          <a:p>
            <a:pPr lvl="1"/>
            <a:r>
              <a:rPr lang="fr-FR" dirty="0" smtClean="0"/>
              <a:t>Préconisait régime féodal = jurer fidélité aux princes en retour de terres</a:t>
            </a:r>
          </a:p>
          <a:p>
            <a:pPr lvl="1"/>
            <a:r>
              <a:rPr lang="fr-FR" dirty="0" smtClean="0"/>
              <a:t>Empereur s’était aussi débarrasser des princes et système féodal…</a:t>
            </a:r>
          </a:p>
          <a:p>
            <a:r>
              <a:rPr lang="fr-FR" dirty="0" smtClean="0"/>
              <a:t>Mécontentement noblesse </a:t>
            </a:r>
            <a:r>
              <a:rPr lang="fr-FR" dirty="0" err="1" smtClean="0"/>
              <a:t>pcq</a:t>
            </a:r>
            <a:r>
              <a:rPr lang="fr-FR" dirty="0" smtClean="0"/>
              <a:t> évincée du pouvoir</a:t>
            </a:r>
          </a:p>
          <a:p>
            <a:r>
              <a:rPr lang="fr-FR" dirty="0" smtClean="0"/>
              <a:t>Mécontentement paysans </a:t>
            </a:r>
            <a:r>
              <a:rPr lang="fr-FR" dirty="0" err="1" smtClean="0"/>
              <a:t>pcq</a:t>
            </a:r>
            <a:r>
              <a:rPr lang="fr-FR" dirty="0" smtClean="0"/>
              <a:t> impôts trop élevés</a:t>
            </a:r>
          </a:p>
          <a:p>
            <a:r>
              <a:rPr lang="fr-FR" dirty="0" smtClean="0"/>
              <a:t>Tentatives avortées d’assassinat de empereur</a:t>
            </a:r>
          </a:p>
          <a:p>
            <a:r>
              <a:rPr lang="fr-FR" dirty="0" smtClean="0"/>
              <a:t>À sa mort, son fils règne mais le mécontentement est trop grand: révolte et guerre civile</a:t>
            </a:r>
          </a:p>
          <a:p>
            <a:endParaRPr lang="fr-FR" dirty="0" smtClean="0"/>
          </a:p>
        </p:txBody>
      </p:sp>
    </p:spTree>
    <p:extLst>
      <p:ext uri="{BB962C8B-B14F-4D97-AF65-F5344CB8AC3E}">
        <p14:creationId xmlns:p14="http://schemas.microsoft.com/office/powerpoint/2010/main" val="354186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092751"/>
          </a:xfrm>
        </p:spPr>
        <p:txBody>
          <a:bodyPr/>
          <a:lstStyle/>
          <a:p>
            <a:r>
              <a:rPr lang="fr-FR" dirty="0" smtClean="0"/>
              <a:t>Dynastie des Han</a:t>
            </a:r>
            <a:endParaRPr lang="fr-FR" dirty="0"/>
          </a:p>
        </p:txBody>
      </p:sp>
      <p:sp>
        <p:nvSpPr>
          <p:cNvPr id="3" name="Espace réservé du contenu 2"/>
          <p:cNvSpPr>
            <a:spLocks noGrp="1"/>
          </p:cNvSpPr>
          <p:nvPr>
            <p:ph idx="1"/>
          </p:nvPr>
        </p:nvSpPr>
        <p:spPr>
          <a:xfrm>
            <a:off x="0" y="954927"/>
            <a:ext cx="9144000" cy="5903073"/>
          </a:xfrm>
        </p:spPr>
        <p:txBody>
          <a:bodyPr/>
          <a:lstStyle/>
          <a:p>
            <a:r>
              <a:rPr lang="fr-FR" dirty="0" smtClean="0"/>
              <a:t>Chef guerrier = Liu Bang prend la tête pouvoir = </a:t>
            </a:r>
            <a:r>
              <a:rPr lang="fr-FR" dirty="0" err="1" smtClean="0"/>
              <a:t>Gaozu</a:t>
            </a:r>
            <a:endParaRPr lang="fr-FR" dirty="0" smtClean="0"/>
          </a:p>
          <a:p>
            <a:r>
              <a:rPr lang="fr-FR" dirty="0" smtClean="0"/>
              <a:t>Inauguration route de la soie:</a:t>
            </a:r>
            <a:endParaRPr lang="fr-FR" dirty="0"/>
          </a:p>
        </p:txBody>
      </p:sp>
      <p:pic>
        <p:nvPicPr>
          <p:cNvPr id="4" name="Image 3" descr="1295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439" y="2081287"/>
            <a:ext cx="7312738" cy="4875158"/>
          </a:xfrm>
          <a:prstGeom prst="rect">
            <a:avLst/>
          </a:prstGeom>
        </p:spPr>
      </p:pic>
    </p:spTree>
    <p:extLst>
      <p:ext uri="{BB962C8B-B14F-4D97-AF65-F5344CB8AC3E}">
        <p14:creationId xmlns:p14="http://schemas.microsoft.com/office/powerpoint/2010/main" val="389795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6200"/>
            <a:ext cx="7716837" cy="1447800"/>
          </a:xfrm>
        </p:spPr>
        <p:txBody>
          <a:bodyPr/>
          <a:lstStyle/>
          <a:p>
            <a:r>
              <a:rPr lang="fr-FR" dirty="0" smtClean="0"/>
              <a:t>Situation géographique de la Chine</a:t>
            </a:r>
            <a:endParaRPr lang="fr-FR" dirty="0"/>
          </a:p>
        </p:txBody>
      </p:sp>
      <p:pic>
        <p:nvPicPr>
          <p:cNvPr id="4" name="Espace réservé du contenu 3" descr="chine.png"/>
          <p:cNvPicPr>
            <a:picLocks noGrp="1" noChangeAspect="1"/>
          </p:cNvPicPr>
          <p:nvPr>
            <p:ph idx="1"/>
          </p:nvPr>
        </p:nvPicPr>
        <p:blipFill>
          <a:blip r:embed="rId2" cstate="email">
            <a:extLst>
              <a:ext uri="{28A0092B-C50C-407E-A947-70E740481C1C}">
                <a14:useLocalDpi xmlns:a14="http://schemas.microsoft.com/office/drawing/2010/main"/>
              </a:ext>
            </a:extLst>
          </a:blip>
          <a:srcRect t="-29880" b="-29880"/>
          <a:stretch>
            <a:fillRect/>
          </a:stretch>
        </p:blipFill>
        <p:spPr>
          <a:xfrm>
            <a:off x="0" y="1371600"/>
            <a:ext cx="9144000" cy="5486400"/>
          </a:xfrm>
        </p:spPr>
      </p:pic>
      <p:sp>
        <p:nvSpPr>
          <p:cNvPr id="7" name="ZoneTexte 6"/>
          <p:cNvSpPr txBox="1"/>
          <p:nvPr/>
        </p:nvSpPr>
        <p:spPr>
          <a:xfrm>
            <a:off x="5974522" y="3704462"/>
            <a:ext cx="927651" cy="3693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t>Chine</a:t>
            </a:r>
            <a:endParaRPr lang="fr-FR" dirty="0"/>
          </a:p>
        </p:txBody>
      </p:sp>
      <p:cxnSp>
        <p:nvCxnSpPr>
          <p:cNvPr id="9" name="Connecteur droit avec flèche 8"/>
          <p:cNvCxnSpPr/>
          <p:nvPr/>
        </p:nvCxnSpPr>
        <p:spPr>
          <a:xfrm>
            <a:off x="6129130" y="2661478"/>
            <a:ext cx="121479" cy="6736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0" name="ZoneTexte 9"/>
          <p:cNvSpPr txBox="1"/>
          <p:nvPr/>
        </p:nvSpPr>
        <p:spPr>
          <a:xfrm>
            <a:off x="6250609" y="2573130"/>
            <a:ext cx="1312003" cy="369332"/>
          </a:xfrm>
          <a:prstGeom prst="rect">
            <a:avLst/>
          </a:prstGeom>
          <a:noFill/>
          <a:ln>
            <a:solidFill>
              <a:srgbClr val="073779"/>
            </a:solidFill>
          </a:ln>
        </p:spPr>
        <p:txBody>
          <a:bodyPr wrap="none" rtlCol="0">
            <a:spAutoFit/>
          </a:bodyPr>
          <a:lstStyle/>
          <a:p>
            <a:r>
              <a:rPr lang="fr-FR" dirty="0" err="1" smtClean="0">
                <a:solidFill>
                  <a:schemeClr val="accent4"/>
                </a:solidFill>
              </a:rPr>
              <a:t>Huang-Ho</a:t>
            </a:r>
            <a:endParaRPr lang="fr-FR" dirty="0">
              <a:solidFill>
                <a:schemeClr val="accent4"/>
              </a:solidFill>
            </a:endParaRPr>
          </a:p>
        </p:txBody>
      </p:sp>
      <p:cxnSp>
        <p:nvCxnSpPr>
          <p:cNvPr id="12" name="Connecteur droit avec flèche 11"/>
          <p:cNvCxnSpPr/>
          <p:nvPr/>
        </p:nvCxnSpPr>
        <p:spPr>
          <a:xfrm flipV="1">
            <a:off x="5177692" y="4601308"/>
            <a:ext cx="796830" cy="361461"/>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3" name="ZoneTexte 12"/>
          <p:cNvSpPr txBox="1"/>
          <p:nvPr/>
        </p:nvSpPr>
        <p:spPr>
          <a:xfrm>
            <a:off x="4327769" y="4972538"/>
            <a:ext cx="1935295" cy="369332"/>
          </a:xfrm>
          <a:prstGeom prst="rect">
            <a:avLst/>
          </a:prstGeom>
          <a:noFill/>
        </p:spPr>
        <p:txBody>
          <a:bodyPr wrap="none" rtlCol="0">
            <a:spAutoFit/>
          </a:bodyPr>
          <a:lstStyle/>
          <a:p>
            <a:r>
              <a:rPr lang="fr-FR" dirty="0" err="1" smtClean="0">
                <a:solidFill>
                  <a:srgbClr val="EB6615"/>
                </a:solidFill>
              </a:rPr>
              <a:t>Yang-Tsé-Kiang</a:t>
            </a:r>
            <a:endParaRPr lang="fr-FR" dirty="0">
              <a:solidFill>
                <a:srgbClr val="EB6615"/>
              </a:solidFill>
            </a:endParaRPr>
          </a:p>
        </p:txBody>
      </p:sp>
      <p:cxnSp>
        <p:nvCxnSpPr>
          <p:cNvPr id="15" name="Connecteur droit avec flèche 14"/>
          <p:cNvCxnSpPr/>
          <p:nvPr/>
        </p:nvCxnSpPr>
        <p:spPr>
          <a:xfrm flipH="1" flipV="1">
            <a:off x="6789616" y="3087078"/>
            <a:ext cx="644769" cy="57935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7" name="ZoneTexte 16"/>
          <p:cNvSpPr txBox="1"/>
          <p:nvPr/>
        </p:nvSpPr>
        <p:spPr>
          <a:xfrm>
            <a:off x="7337204" y="3704462"/>
            <a:ext cx="1150883" cy="461665"/>
          </a:xfrm>
          <a:prstGeom prst="rect">
            <a:avLst/>
          </a:prstGeom>
          <a:noFill/>
        </p:spPr>
        <p:txBody>
          <a:bodyPr wrap="square" rtlCol="0">
            <a:spAutoFit/>
          </a:bodyPr>
          <a:lstStyle/>
          <a:p>
            <a:r>
              <a:rPr lang="fr-FR" sz="1200" dirty="0" smtClean="0">
                <a:solidFill>
                  <a:srgbClr val="EB6615"/>
                </a:solidFill>
              </a:rPr>
              <a:t>Grande Muraille</a:t>
            </a:r>
            <a:endParaRPr lang="fr-FR" sz="1200" dirty="0">
              <a:solidFill>
                <a:srgbClr val="EB6615"/>
              </a:solidFill>
            </a:endParaRPr>
          </a:p>
        </p:txBody>
      </p:sp>
      <p:cxnSp>
        <p:nvCxnSpPr>
          <p:cNvPr id="19" name="Connecteur droit avec flèche 18"/>
          <p:cNvCxnSpPr/>
          <p:nvPr/>
        </p:nvCxnSpPr>
        <p:spPr>
          <a:xfrm flipV="1">
            <a:off x="3721596" y="4292249"/>
            <a:ext cx="413510" cy="561143"/>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0" name="ZoneTexte 19"/>
          <p:cNvSpPr txBox="1"/>
          <p:nvPr/>
        </p:nvSpPr>
        <p:spPr>
          <a:xfrm>
            <a:off x="3849587" y="3666435"/>
            <a:ext cx="1219918" cy="369332"/>
          </a:xfrm>
          <a:prstGeom prst="rect">
            <a:avLst/>
          </a:prstGeom>
          <a:noFill/>
        </p:spPr>
        <p:txBody>
          <a:bodyPr wrap="none" rtlCol="0">
            <a:spAutoFit/>
          </a:bodyPr>
          <a:lstStyle/>
          <a:p>
            <a:r>
              <a:rPr lang="fr-FR" dirty="0" smtClean="0">
                <a:solidFill>
                  <a:srgbClr val="EB6615"/>
                </a:solidFill>
              </a:rPr>
              <a:t>Himalaya</a:t>
            </a:r>
            <a:endParaRPr lang="fr-FR" dirty="0">
              <a:solidFill>
                <a:srgbClr val="EB6615"/>
              </a:solidFill>
            </a:endParaRPr>
          </a:p>
        </p:txBody>
      </p:sp>
    </p:spTree>
    <p:extLst>
      <p:ext uri="{BB962C8B-B14F-4D97-AF65-F5344CB8AC3E}">
        <p14:creationId xmlns:p14="http://schemas.microsoft.com/office/powerpoint/2010/main" val="29896027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643"/>
            <a:ext cx="7716837" cy="1447800"/>
          </a:xfrm>
        </p:spPr>
        <p:txBody>
          <a:bodyPr/>
          <a:lstStyle/>
          <a:p>
            <a:r>
              <a:rPr lang="fr-FR" dirty="0" smtClean="0"/>
              <a:t>Aussi pour les épices…</a:t>
            </a:r>
            <a:endParaRPr lang="fr-FR" dirty="0"/>
          </a:p>
        </p:txBody>
      </p:sp>
      <p:pic>
        <p:nvPicPr>
          <p:cNvPr id="4" name="Espace réservé du contenu 3" descr="epices1.jpg"/>
          <p:cNvPicPr>
            <a:picLocks noGrp="1" noChangeAspect="1"/>
          </p:cNvPicPr>
          <p:nvPr>
            <p:ph idx="1"/>
          </p:nvPr>
        </p:nvPicPr>
        <p:blipFill>
          <a:blip r:embed="rId2" cstate="email">
            <a:extLst>
              <a:ext uri="{28A0092B-C50C-407E-A947-70E740481C1C}">
                <a14:useLocalDpi xmlns:a14="http://schemas.microsoft.com/office/drawing/2010/main"/>
              </a:ext>
            </a:extLst>
          </a:blip>
          <a:srcRect l="-9243" r="-9243"/>
          <a:stretch>
            <a:fillRect/>
          </a:stretch>
        </p:blipFill>
        <p:spPr>
          <a:xfrm>
            <a:off x="0" y="1069975"/>
            <a:ext cx="9144000" cy="5788025"/>
          </a:xfrm>
        </p:spPr>
      </p:pic>
    </p:spTree>
    <p:extLst>
      <p:ext uri="{BB962C8B-B14F-4D97-AF65-F5344CB8AC3E}">
        <p14:creationId xmlns:p14="http://schemas.microsoft.com/office/powerpoint/2010/main" val="28142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7632"/>
            <a:ext cx="7716837" cy="1447800"/>
          </a:xfrm>
        </p:spPr>
        <p:txBody>
          <a:bodyPr/>
          <a:lstStyle/>
          <a:p>
            <a:r>
              <a:rPr lang="fr-FR" sz="4000" dirty="0" smtClean="0"/>
              <a:t>Soie, épices et autres trucs…</a:t>
            </a:r>
            <a:endParaRPr lang="fr-FR" sz="4000" dirty="0"/>
          </a:p>
        </p:txBody>
      </p:sp>
      <p:pic>
        <p:nvPicPr>
          <p:cNvPr id="4" name="Espace réservé du contenu 3" descr="marche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139825"/>
            <a:ext cx="9144000" cy="5718175"/>
          </a:xfrm>
        </p:spPr>
      </p:pic>
    </p:spTree>
    <p:extLst>
      <p:ext uri="{BB962C8B-B14F-4D97-AF65-F5344CB8AC3E}">
        <p14:creationId xmlns:p14="http://schemas.microsoft.com/office/powerpoint/2010/main" val="140433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Dynastie Han</a:t>
            </a:r>
            <a:endParaRPr lang="fr-FR" dirty="0"/>
          </a:p>
        </p:txBody>
      </p:sp>
      <p:sp>
        <p:nvSpPr>
          <p:cNvPr id="3" name="Espace réservé du contenu 2"/>
          <p:cNvSpPr>
            <a:spLocks noGrp="1"/>
          </p:cNvSpPr>
          <p:nvPr>
            <p:ph idx="1"/>
          </p:nvPr>
        </p:nvSpPr>
        <p:spPr>
          <a:xfrm>
            <a:off x="0" y="1062910"/>
            <a:ext cx="9144000" cy="5795090"/>
          </a:xfrm>
        </p:spPr>
        <p:txBody>
          <a:bodyPr/>
          <a:lstStyle/>
          <a:p>
            <a:r>
              <a:rPr lang="fr-FR" dirty="0" smtClean="0"/>
              <a:t>Nouvelle capitale = Luoyang</a:t>
            </a:r>
          </a:p>
          <a:p>
            <a:r>
              <a:rPr lang="fr-FR" dirty="0" smtClean="0"/>
              <a:t>4 siècles = « âge d’or »</a:t>
            </a:r>
          </a:p>
          <a:p>
            <a:r>
              <a:rPr lang="fr-FR" dirty="0" smtClean="0"/>
              <a:t>Territoire divisé en 13 préfectures administrées par des princes et des lettrés choisis par empereur</a:t>
            </a:r>
          </a:p>
          <a:p>
            <a:r>
              <a:rPr lang="fr-FR" dirty="0" smtClean="0"/>
              <a:t>Retour à la mode des enseignements de Confucius et de Lao </a:t>
            </a:r>
            <a:r>
              <a:rPr lang="fr-FR" dirty="0" err="1" smtClean="0"/>
              <a:t>Tseu</a:t>
            </a:r>
            <a:r>
              <a:rPr lang="fr-FR" dirty="0" smtClean="0"/>
              <a:t> (3 siècles après leur mort);</a:t>
            </a:r>
          </a:p>
          <a:p>
            <a:r>
              <a:rPr lang="fr-FR" dirty="0" smtClean="0"/>
              <a:t>Arrivée nouvel enseignement, celui de Bouddha (né aussi au 5</a:t>
            </a:r>
            <a:r>
              <a:rPr lang="fr-FR" baseline="30000" dirty="0" smtClean="0"/>
              <a:t>e</a:t>
            </a:r>
            <a:r>
              <a:rPr lang="fr-FR" dirty="0" smtClean="0"/>
              <a:t> s. av. J.C</a:t>
            </a:r>
            <a:r>
              <a:rPr lang="fr-FR" dirty="0" smtClean="0"/>
              <a:t>. au nord de Inde)</a:t>
            </a:r>
            <a:endParaRPr lang="fr-FR" dirty="0" smtClean="0"/>
          </a:p>
          <a:p>
            <a:r>
              <a:rPr lang="fr-FR" dirty="0" smtClean="0"/>
              <a:t>Révoltes paysannes fin 2</a:t>
            </a:r>
            <a:r>
              <a:rPr lang="fr-FR" baseline="30000" dirty="0" smtClean="0"/>
              <a:t>e</a:t>
            </a:r>
            <a:r>
              <a:rPr lang="fr-FR" dirty="0" smtClean="0"/>
              <a:t> s.</a:t>
            </a:r>
          </a:p>
          <a:p>
            <a:r>
              <a:rPr lang="fr-FR" dirty="0" smtClean="0"/>
              <a:t>Arrivée nouvelle dynastie, celle des Trois Royaumes</a:t>
            </a:r>
            <a:endParaRPr lang="fr-FR" dirty="0"/>
          </a:p>
        </p:txBody>
      </p:sp>
    </p:spTree>
    <p:extLst>
      <p:ext uri="{BB962C8B-B14F-4D97-AF65-F5344CB8AC3E}">
        <p14:creationId xmlns:p14="http://schemas.microsoft.com/office/powerpoint/2010/main" val="2604390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2889"/>
            <a:ext cx="7716837" cy="1447800"/>
          </a:xfrm>
        </p:spPr>
        <p:txBody>
          <a:bodyPr/>
          <a:lstStyle/>
          <a:p>
            <a:r>
              <a:rPr lang="fr-FR" dirty="0" smtClean="0"/>
              <a:t>Confucius et Lao </a:t>
            </a:r>
            <a:r>
              <a:rPr lang="fr-FR" dirty="0" err="1" smtClean="0"/>
              <a:t>Tseu</a:t>
            </a:r>
            <a:r>
              <a:rPr lang="fr-FR" dirty="0" smtClean="0"/>
              <a:t> </a:t>
            </a:r>
            <a:endParaRPr lang="fr-FR" dirty="0"/>
          </a:p>
        </p:txBody>
      </p:sp>
      <p:pic>
        <p:nvPicPr>
          <p:cNvPr id="4" name="Espace réservé du contenu 3" descr="3469.jpg"/>
          <p:cNvPicPr>
            <a:picLocks noGrp="1" noChangeAspect="1"/>
          </p:cNvPicPr>
          <p:nvPr>
            <p:ph idx="1"/>
          </p:nvPr>
        </p:nvPicPr>
        <p:blipFill>
          <a:blip r:embed="rId2" cstate="email">
            <a:extLst>
              <a:ext uri="{28A0092B-C50C-407E-A947-70E740481C1C}">
                <a14:useLocalDpi xmlns:a14="http://schemas.microsoft.com/office/drawing/2010/main"/>
              </a:ext>
            </a:extLst>
          </a:blip>
          <a:srcRect l="-56107" r="-56107"/>
          <a:stretch>
            <a:fillRect/>
          </a:stretch>
        </p:blipFill>
        <p:spPr>
          <a:xfrm>
            <a:off x="-2412146" y="1112838"/>
            <a:ext cx="9144000" cy="5745162"/>
          </a:xfrm>
        </p:spPr>
      </p:pic>
      <p:pic>
        <p:nvPicPr>
          <p:cNvPr id="5" name="Image 4" descr="Capture d’écran 2013-06-29 à 17.17.4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2746" y="1198292"/>
            <a:ext cx="4203165" cy="5659708"/>
          </a:xfrm>
          <a:prstGeom prst="rect">
            <a:avLst/>
          </a:prstGeom>
        </p:spPr>
      </p:pic>
    </p:spTree>
    <p:extLst>
      <p:ext uri="{BB962C8B-B14F-4D97-AF65-F5344CB8AC3E}">
        <p14:creationId xmlns:p14="http://schemas.microsoft.com/office/powerpoint/2010/main" val="236444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2400" dirty="0" smtClean="0"/>
              <a:t>Homme de Jade=protection contre décomposition.</a:t>
            </a:r>
            <a:endParaRPr lang="fr-FR" sz="2400" dirty="0"/>
          </a:p>
        </p:txBody>
      </p:sp>
      <p:pic>
        <p:nvPicPr>
          <p:cNvPr id="4" name="Espace réservé du contenu 3" descr="homme_jade.jpg"/>
          <p:cNvPicPr>
            <a:picLocks noGrp="1" noChangeAspect="1"/>
          </p:cNvPicPr>
          <p:nvPr>
            <p:ph idx="1"/>
          </p:nvPr>
        </p:nvPicPr>
        <p:blipFill>
          <a:blip r:embed="rId3" cstate="email">
            <a:extLst>
              <a:ext uri="{28A0092B-C50C-407E-A947-70E740481C1C}">
                <a14:useLocalDpi xmlns:a14="http://schemas.microsoft.com/office/drawing/2010/main"/>
              </a:ext>
            </a:extLst>
          </a:blip>
          <a:srcRect l="-55321" r="-55321"/>
          <a:stretch>
            <a:fillRect/>
          </a:stretch>
        </p:blipFill>
        <p:spPr>
          <a:xfrm>
            <a:off x="0" y="1069975"/>
            <a:ext cx="9144000" cy="5788025"/>
          </a:xfrm>
        </p:spPr>
      </p:pic>
    </p:spTree>
    <p:extLst>
      <p:ext uri="{BB962C8B-B14F-4D97-AF65-F5344CB8AC3E}">
        <p14:creationId xmlns:p14="http://schemas.microsoft.com/office/powerpoint/2010/main" val="274702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Carte « empire » Han</a:t>
            </a:r>
            <a:endParaRPr lang="fr-FR" dirty="0"/>
          </a:p>
        </p:txBody>
      </p:sp>
      <p:pic>
        <p:nvPicPr>
          <p:cNvPr id="4" name="Espace réservé du contenu 3" descr="Capture d’écran 2013-06-29 à 17.00.31.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374129" y="1375309"/>
            <a:ext cx="8769871" cy="5482692"/>
          </a:xfrm>
        </p:spPr>
      </p:pic>
    </p:spTree>
    <p:extLst>
      <p:ext uri="{BB962C8B-B14F-4D97-AF65-F5344CB8AC3E}">
        <p14:creationId xmlns:p14="http://schemas.microsoft.com/office/powerpoint/2010/main" val="169119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Dynastie des Jin</a:t>
            </a:r>
            <a:endParaRPr lang="fr-FR" dirty="0"/>
          </a:p>
        </p:txBody>
      </p:sp>
      <p:sp>
        <p:nvSpPr>
          <p:cNvPr id="3" name="Espace réservé du contenu 2"/>
          <p:cNvSpPr>
            <a:spLocks noGrp="1"/>
          </p:cNvSpPr>
          <p:nvPr>
            <p:ph idx="1"/>
          </p:nvPr>
        </p:nvSpPr>
        <p:spPr/>
        <p:txBody>
          <a:bodyPr/>
          <a:lstStyle/>
          <a:p>
            <a:r>
              <a:rPr lang="fr-FR" dirty="0" smtClean="0"/>
              <a:t>265 </a:t>
            </a:r>
            <a:r>
              <a:rPr lang="fr-FR" dirty="0" err="1" smtClean="0"/>
              <a:t>ap</a:t>
            </a:r>
            <a:r>
              <a:rPr lang="fr-FR" dirty="0" smtClean="0"/>
              <a:t>. J.C. jusqu’en 581</a:t>
            </a:r>
          </a:p>
          <a:p>
            <a:r>
              <a:rPr lang="fr-FR" dirty="0" smtClean="0"/>
              <a:t>Invasion des Huns (les mêmes qui défoncèrent frontières romaines un siècle plus tard, vers 450.</a:t>
            </a:r>
          </a:p>
          <a:p>
            <a:r>
              <a:rPr lang="fr-FR" dirty="0" smtClean="0"/>
              <a:t>Guerres civiles</a:t>
            </a:r>
            <a:endParaRPr lang="fr-FR" dirty="0"/>
          </a:p>
        </p:txBody>
      </p:sp>
    </p:spTree>
    <p:extLst>
      <p:ext uri="{BB962C8B-B14F-4D97-AF65-F5344CB8AC3E}">
        <p14:creationId xmlns:p14="http://schemas.microsoft.com/office/powerpoint/2010/main" val="1447983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Dynastie des Ming</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1368-1644</a:t>
            </a:r>
          </a:p>
          <a:p>
            <a:r>
              <a:rPr lang="fr-FR" dirty="0" smtClean="0"/>
              <a:t>Construction Cité interdite </a:t>
            </a:r>
          </a:p>
          <a:p>
            <a:pPr marL="0" indent="0">
              <a:buNone/>
            </a:pPr>
            <a:r>
              <a:rPr lang="fr-FR" dirty="0" smtClean="0"/>
              <a:t>à Pékin (15</a:t>
            </a:r>
            <a:r>
              <a:rPr lang="fr-FR" baseline="30000" dirty="0" smtClean="0"/>
              <a:t>e</a:t>
            </a:r>
            <a:r>
              <a:rPr lang="fr-FR" dirty="0" smtClean="0"/>
              <a:t> s)</a:t>
            </a:r>
          </a:p>
          <a:p>
            <a:r>
              <a:rPr lang="fr-FR" dirty="0" smtClean="0"/>
              <a:t>Palais des empereurs </a:t>
            </a:r>
          </a:p>
          <a:p>
            <a:r>
              <a:rPr lang="fr-FR" dirty="0" smtClean="0"/>
              <a:t>Aujourd’hui musée du </a:t>
            </a:r>
          </a:p>
          <a:p>
            <a:r>
              <a:rPr lang="fr-FR" dirty="0" smtClean="0"/>
              <a:t>Palais: trésors civilisation </a:t>
            </a:r>
          </a:p>
          <a:p>
            <a:pPr marL="0" indent="0">
              <a:buNone/>
            </a:pPr>
            <a:r>
              <a:rPr lang="fr-FR" dirty="0" smtClean="0"/>
              <a:t>chinoise</a:t>
            </a:r>
            <a:endParaRPr lang="fr-FR" dirty="0"/>
          </a:p>
        </p:txBody>
      </p:sp>
      <p:pic>
        <p:nvPicPr>
          <p:cNvPr id="4" name="Image 3" descr="34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350" y="1447800"/>
            <a:ext cx="4057650" cy="5410199"/>
          </a:xfrm>
          <a:prstGeom prst="rect">
            <a:avLst/>
          </a:prstGeom>
        </p:spPr>
      </p:pic>
    </p:spTree>
    <p:extLst>
      <p:ext uri="{BB962C8B-B14F-4D97-AF65-F5344CB8AC3E}">
        <p14:creationId xmlns:p14="http://schemas.microsoft.com/office/powerpoint/2010/main" val="106652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931981"/>
          </a:xfrm>
        </p:spPr>
        <p:txBody>
          <a:bodyPr/>
          <a:lstStyle/>
          <a:p>
            <a:r>
              <a:rPr lang="fr-FR" sz="2000" dirty="0" smtClean="0"/>
              <a:t>Cité </a:t>
            </a:r>
            <a:r>
              <a:rPr lang="fr-FR" sz="2000" dirty="0" smtClean="0"/>
              <a:t>interdite: résidence du dernier empereur…</a:t>
            </a:r>
            <a:br>
              <a:rPr lang="fr-FR" sz="2000" dirty="0" smtClean="0"/>
            </a:br>
            <a:r>
              <a:rPr lang="fr-FR" sz="2000" dirty="0" smtClean="0"/>
              <a:t>déclaration République populaire de Chine 1-10-1949</a:t>
            </a:r>
            <a:endParaRPr lang="fr-FR" sz="2000" dirty="0"/>
          </a:p>
        </p:txBody>
      </p:sp>
      <p:pic>
        <p:nvPicPr>
          <p:cNvPr id="4" name="Espace réservé du contenu 3" descr="333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8764" y="1082675"/>
            <a:ext cx="9144000" cy="5775325"/>
          </a:xfrm>
        </p:spPr>
      </p:pic>
    </p:spTree>
    <p:extLst>
      <p:ext uri="{BB962C8B-B14F-4D97-AF65-F5344CB8AC3E}">
        <p14:creationId xmlns:p14="http://schemas.microsoft.com/office/powerpoint/2010/main" val="124544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3001"/>
            <a:ext cx="7716837" cy="1447800"/>
          </a:xfrm>
        </p:spPr>
        <p:txBody>
          <a:bodyPr/>
          <a:lstStyle/>
          <a:p>
            <a:r>
              <a:rPr lang="fr-FR" dirty="0" smtClean="0"/>
              <a:t>Toits recourbés</a:t>
            </a:r>
            <a:endParaRPr lang="fr-FR" dirty="0"/>
          </a:p>
        </p:txBody>
      </p:sp>
      <p:pic>
        <p:nvPicPr>
          <p:cNvPr id="4" name="Espace réservé du contenu 3" descr="3348.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033463"/>
            <a:ext cx="9144000" cy="5824537"/>
          </a:xfrm>
        </p:spPr>
      </p:pic>
    </p:spTree>
    <p:extLst>
      <p:ext uri="{BB962C8B-B14F-4D97-AF65-F5344CB8AC3E}">
        <p14:creationId xmlns:p14="http://schemas.microsoft.com/office/powerpoint/2010/main" val="99179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3446"/>
            <a:ext cx="7716837" cy="1226819"/>
          </a:xfrm>
        </p:spPr>
        <p:txBody>
          <a:bodyPr/>
          <a:lstStyle/>
          <a:p>
            <a:r>
              <a:rPr lang="fr-FR" dirty="0" smtClean="0"/>
              <a:t>L’écriture: le mandarin</a:t>
            </a:r>
            <a:endParaRPr lang="fr-FR" dirty="0"/>
          </a:p>
        </p:txBody>
      </p:sp>
      <p:pic>
        <p:nvPicPr>
          <p:cNvPr id="4" name="Espace réservé du contenu 3" descr="chinois1.gif"/>
          <p:cNvPicPr>
            <a:picLocks noGrp="1" noChangeAspect="1"/>
          </p:cNvPicPr>
          <p:nvPr>
            <p:ph idx="1"/>
          </p:nvPr>
        </p:nvPicPr>
        <p:blipFill>
          <a:blip r:embed="rId2" cstate="email">
            <a:extLst>
              <a:ext uri="{28A0092B-C50C-407E-A947-70E740481C1C}">
                <a14:useLocalDpi xmlns:a14="http://schemas.microsoft.com/office/drawing/2010/main"/>
              </a:ext>
            </a:extLst>
          </a:blip>
          <a:srcRect l="-64351" r="-64351"/>
          <a:stretch>
            <a:fillRect/>
          </a:stretch>
        </p:blipFill>
        <p:spPr>
          <a:xfrm>
            <a:off x="-1683684" y="954927"/>
            <a:ext cx="12474343" cy="5903073"/>
          </a:xfrm>
        </p:spPr>
      </p:pic>
    </p:spTree>
    <p:extLst>
      <p:ext uri="{BB962C8B-B14F-4D97-AF65-F5344CB8AC3E}">
        <p14:creationId xmlns:p14="http://schemas.microsoft.com/office/powerpoint/2010/main" val="1572805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3044"/>
            <a:ext cx="7716837" cy="1447800"/>
          </a:xfrm>
        </p:spPr>
        <p:txBody>
          <a:bodyPr/>
          <a:lstStyle/>
          <a:p>
            <a:r>
              <a:rPr lang="fr-FR" sz="3600" dirty="0" smtClean="0"/>
              <a:t>Dynastie des Ming</a:t>
            </a:r>
            <a:endParaRPr lang="fr-FR" sz="3600" dirty="0"/>
          </a:p>
        </p:txBody>
      </p:sp>
      <p:sp>
        <p:nvSpPr>
          <p:cNvPr id="3" name="Espace réservé du contenu 2"/>
          <p:cNvSpPr>
            <a:spLocks noGrp="1"/>
          </p:cNvSpPr>
          <p:nvPr>
            <p:ph idx="1"/>
          </p:nvPr>
        </p:nvSpPr>
        <p:spPr>
          <a:xfrm>
            <a:off x="0" y="1191198"/>
            <a:ext cx="9144000" cy="5666802"/>
          </a:xfrm>
        </p:spPr>
        <p:txBody>
          <a:bodyPr/>
          <a:lstStyle/>
          <a:p>
            <a:r>
              <a:rPr lang="fr-FR" dirty="0" smtClean="0"/>
              <a:t>Temple du Ciel (15</a:t>
            </a:r>
            <a:r>
              <a:rPr lang="fr-FR" baseline="30000" dirty="0" smtClean="0"/>
              <a:t>e</a:t>
            </a:r>
            <a:r>
              <a:rPr lang="fr-FR" dirty="0" smtClean="0"/>
              <a:t> s.)</a:t>
            </a:r>
          </a:p>
          <a:p>
            <a:r>
              <a:rPr lang="fr-FR" dirty="0" smtClean="0"/>
              <a:t>Prières pour </a:t>
            </a:r>
          </a:p>
          <a:p>
            <a:pPr marL="0" indent="0">
              <a:buNone/>
            </a:pPr>
            <a:r>
              <a:rPr lang="fr-FR" dirty="0" smtClean="0"/>
              <a:t>les récoltes</a:t>
            </a:r>
            <a:endParaRPr lang="fr-FR" dirty="0"/>
          </a:p>
        </p:txBody>
      </p:sp>
      <p:pic>
        <p:nvPicPr>
          <p:cNvPr id="4" name="Image 3" descr="348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3999" y="1720498"/>
            <a:ext cx="6850000" cy="5137501"/>
          </a:xfrm>
          <a:prstGeom prst="rect">
            <a:avLst/>
          </a:prstGeom>
        </p:spPr>
      </p:pic>
    </p:spTree>
    <p:extLst>
      <p:ext uri="{BB962C8B-B14F-4D97-AF65-F5344CB8AC3E}">
        <p14:creationId xmlns:p14="http://schemas.microsoft.com/office/powerpoint/2010/main" val="335670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2745" y="0"/>
            <a:ext cx="7716837" cy="1447800"/>
          </a:xfrm>
        </p:spPr>
        <p:txBody>
          <a:bodyPr/>
          <a:lstStyle/>
          <a:p>
            <a:r>
              <a:rPr lang="fr-FR" dirty="0" smtClean="0"/>
              <a:t>Temple du </a:t>
            </a:r>
            <a:r>
              <a:rPr lang="fr-FR" dirty="0" err="1" smtClean="0"/>
              <a:t>CIel</a:t>
            </a:r>
            <a:endParaRPr lang="fr-FR" dirty="0"/>
          </a:p>
        </p:txBody>
      </p:sp>
      <p:pic>
        <p:nvPicPr>
          <p:cNvPr id="4" name="Espace réservé du contenu 3" descr="3498.jpg"/>
          <p:cNvPicPr>
            <a:picLocks noGrp="1" noChangeAspect="1"/>
          </p:cNvPicPr>
          <p:nvPr>
            <p:ph idx="1"/>
          </p:nvPr>
        </p:nvPicPr>
        <p:blipFill>
          <a:blip r:embed="rId2" cstate="email">
            <a:extLst>
              <a:ext uri="{28A0092B-C50C-407E-A947-70E740481C1C}">
                <a14:useLocalDpi xmlns:a14="http://schemas.microsoft.com/office/drawing/2010/main"/>
              </a:ext>
            </a:extLst>
          </a:blip>
          <a:srcRect l="-56845" r="-56845"/>
          <a:stretch>
            <a:fillRect/>
          </a:stretch>
        </p:blipFill>
        <p:spPr>
          <a:xfrm>
            <a:off x="0" y="1152525"/>
            <a:ext cx="9144000" cy="5705475"/>
          </a:xfrm>
        </p:spPr>
      </p:pic>
    </p:spTree>
    <p:extLst>
      <p:ext uri="{BB962C8B-B14F-4D97-AF65-F5344CB8AC3E}">
        <p14:creationId xmlns:p14="http://schemas.microsoft.com/office/powerpoint/2010/main" val="1268932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Traces qui « parlent »!</a:t>
            </a:r>
            <a:endParaRPr lang="fr-FR" dirty="0"/>
          </a:p>
        </p:txBody>
      </p:sp>
      <p:sp>
        <p:nvSpPr>
          <p:cNvPr id="3" name="Espace réservé du contenu 2"/>
          <p:cNvSpPr>
            <a:spLocks noGrp="1"/>
          </p:cNvSpPr>
          <p:nvPr>
            <p:ph idx="1"/>
          </p:nvPr>
        </p:nvSpPr>
        <p:spPr/>
        <p:txBody>
          <a:bodyPr/>
          <a:lstStyle/>
          <a:p>
            <a:r>
              <a:rPr lang="fr-FR" dirty="0" smtClean="0"/>
              <a:t>Sculpture</a:t>
            </a:r>
          </a:p>
          <a:p>
            <a:r>
              <a:rPr lang="fr-FR" dirty="0" smtClean="0"/>
              <a:t>Peinture</a:t>
            </a:r>
          </a:p>
          <a:p>
            <a:r>
              <a:rPr lang="fr-FR" dirty="0" smtClean="0"/>
              <a:t>Architecture</a:t>
            </a:r>
          </a:p>
          <a:p>
            <a:r>
              <a:rPr lang="fr-FR" dirty="0" smtClean="0"/>
              <a:t>Inventions </a:t>
            </a:r>
          </a:p>
          <a:p>
            <a:endParaRPr lang="fr-FR" dirty="0"/>
          </a:p>
        </p:txBody>
      </p:sp>
    </p:spTree>
    <p:extLst>
      <p:ext uri="{BB962C8B-B14F-4D97-AF65-F5344CB8AC3E}">
        <p14:creationId xmlns:p14="http://schemas.microsoft.com/office/powerpoint/2010/main" val="2460947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5874"/>
            <a:ext cx="7716837" cy="1447800"/>
          </a:xfrm>
        </p:spPr>
        <p:txBody>
          <a:bodyPr/>
          <a:lstStyle/>
          <a:p>
            <a:r>
              <a:rPr lang="fr-FR" dirty="0" smtClean="0"/>
              <a:t>sculptures</a:t>
            </a:r>
            <a:endParaRPr lang="fr-FR" dirty="0"/>
          </a:p>
        </p:txBody>
      </p:sp>
      <p:pic>
        <p:nvPicPr>
          <p:cNvPr id="4" name="Espace réservé du contenu 3" descr="lion.jpg"/>
          <p:cNvPicPr>
            <a:picLocks noGrp="1" noChangeAspect="1"/>
          </p:cNvPicPr>
          <p:nvPr>
            <p:ph idx="1"/>
          </p:nvPr>
        </p:nvPicPr>
        <p:blipFill>
          <a:blip r:embed="rId2" cstate="email">
            <a:extLst>
              <a:ext uri="{28A0092B-C50C-407E-A947-70E740481C1C}">
                <a14:useLocalDpi xmlns:a14="http://schemas.microsoft.com/office/drawing/2010/main"/>
              </a:ext>
            </a:extLst>
          </a:blip>
          <a:srcRect l="-58413" r="-58413"/>
          <a:stretch>
            <a:fillRect/>
          </a:stretch>
        </p:blipFill>
        <p:spPr>
          <a:xfrm>
            <a:off x="2469365" y="0"/>
            <a:ext cx="9144000" cy="5622925"/>
          </a:xfrm>
        </p:spPr>
      </p:pic>
      <p:pic>
        <p:nvPicPr>
          <p:cNvPr id="5" name="Image 4" descr="tortu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4" y="1133699"/>
            <a:ext cx="4969597" cy="3727198"/>
          </a:xfrm>
          <a:prstGeom prst="rect">
            <a:avLst/>
          </a:prstGeom>
        </p:spPr>
      </p:pic>
      <p:sp>
        <p:nvSpPr>
          <p:cNvPr id="3" name="ZoneTexte 2"/>
          <p:cNvSpPr txBox="1"/>
          <p:nvPr/>
        </p:nvSpPr>
        <p:spPr>
          <a:xfrm>
            <a:off x="5418287" y="5888893"/>
            <a:ext cx="3605364" cy="923330"/>
          </a:xfrm>
          <a:prstGeom prst="rect">
            <a:avLst/>
          </a:prstGeom>
          <a:noFill/>
        </p:spPr>
        <p:txBody>
          <a:bodyPr wrap="square" rtlCol="0">
            <a:spAutoFit/>
          </a:bodyPr>
          <a:lstStyle/>
          <a:p>
            <a:r>
              <a:rPr lang="fr-FR" dirty="0" smtClean="0">
                <a:solidFill>
                  <a:srgbClr val="FF0000"/>
                </a:solidFill>
              </a:rPr>
              <a:t>Lions= gardiens des palais, des temples; en paires (m</a:t>
            </a:r>
            <a:r>
              <a:rPr lang="fr-FR" dirty="0" smtClean="0">
                <a:solidFill>
                  <a:srgbClr val="FF0000"/>
                </a:solidFill>
              </a:rPr>
              <a:t>âles et femelles= yin et yang)</a:t>
            </a:r>
            <a:endParaRPr lang="fr-FR" dirty="0">
              <a:solidFill>
                <a:srgbClr val="FF0000"/>
              </a:solidFill>
            </a:endParaRPr>
          </a:p>
        </p:txBody>
      </p:sp>
      <p:sp>
        <p:nvSpPr>
          <p:cNvPr id="6" name="ZoneTexte 5"/>
          <p:cNvSpPr txBox="1"/>
          <p:nvPr/>
        </p:nvSpPr>
        <p:spPr>
          <a:xfrm>
            <a:off x="174122" y="5242562"/>
            <a:ext cx="4250641" cy="646331"/>
          </a:xfrm>
          <a:prstGeom prst="rect">
            <a:avLst/>
          </a:prstGeom>
          <a:noFill/>
        </p:spPr>
        <p:txBody>
          <a:bodyPr wrap="square" rtlCol="0">
            <a:spAutoFit/>
          </a:bodyPr>
          <a:lstStyle/>
          <a:p>
            <a:r>
              <a:rPr lang="fr-FR" dirty="0" smtClean="0">
                <a:solidFill>
                  <a:srgbClr val="FF0000"/>
                </a:solidFill>
              </a:rPr>
              <a:t>Soutien le « monde »: longévité!</a:t>
            </a:r>
          </a:p>
          <a:p>
            <a:r>
              <a:rPr lang="fr-FR" dirty="0" smtClean="0">
                <a:solidFill>
                  <a:srgbClr val="FF0000"/>
                </a:solidFill>
              </a:rPr>
              <a:t>Servit aussi pour divination.</a:t>
            </a:r>
            <a:endParaRPr lang="fr-FR" dirty="0">
              <a:solidFill>
                <a:srgbClr val="FF0000"/>
              </a:solidFill>
            </a:endParaRPr>
          </a:p>
        </p:txBody>
      </p:sp>
    </p:spTree>
    <p:extLst>
      <p:ext uri="{BB962C8B-B14F-4D97-AF65-F5344CB8AC3E}">
        <p14:creationId xmlns:p14="http://schemas.microsoft.com/office/powerpoint/2010/main" val="14859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9401"/>
            <a:ext cx="7716837" cy="1447800"/>
          </a:xfrm>
        </p:spPr>
        <p:txBody>
          <a:bodyPr/>
          <a:lstStyle/>
          <a:p>
            <a:r>
              <a:rPr lang="fr-FR" dirty="0" smtClean="0"/>
              <a:t>Costume </a:t>
            </a:r>
            <a:endParaRPr lang="fr-FR" dirty="0"/>
          </a:p>
        </p:txBody>
      </p:sp>
      <p:pic>
        <p:nvPicPr>
          <p:cNvPr id="4" name="Espace réservé du contenu 3" descr="costume.jpg"/>
          <p:cNvPicPr>
            <a:picLocks noGrp="1" noChangeAspect="1"/>
          </p:cNvPicPr>
          <p:nvPr>
            <p:ph idx="1"/>
          </p:nvPr>
        </p:nvPicPr>
        <p:blipFill>
          <a:blip r:embed="rId2" cstate="email">
            <a:extLst>
              <a:ext uri="{28A0092B-C50C-407E-A947-70E740481C1C}">
                <a14:useLocalDpi xmlns:a14="http://schemas.microsoft.com/office/drawing/2010/main"/>
              </a:ext>
            </a:extLst>
          </a:blip>
          <a:srcRect l="-55960" r="-55960"/>
          <a:stretch>
            <a:fillRect/>
          </a:stretch>
        </p:blipFill>
        <p:spPr>
          <a:xfrm>
            <a:off x="-1993662" y="1104900"/>
            <a:ext cx="7790921" cy="4901788"/>
          </a:xfrm>
        </p:spPr>
      </p:pic>
      <p:pic>
        <p:nvPicPr>
          <p:cNvPr id="5" name="Image 4" descr="cavali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1084" y="2813312"/>
            <a:ext cx="5392916" cy="4044687"/>
          </a:xfrm>
          <a:prstGeom prst="rect">
            <a:avLst/>
          </a:prstGeom>
        </p:spPr>
      </p:pic>
      <p:sp>
        <p:nvSpPr>
          <p:cNvPr id="3" name="ZoneTexte 2"/>
          <p:cNvSpPr txBox="1"/>
          <p:nvPr/>
        </p:nvSpPr>
        <p:spPr>
          <a:xfrm>
            <a:off x="399458" y="6288314"/>
            <a:ext cx="2437717" cy="369332"/>
          </a:xfrm>
          <a:prstGeom prst="rect">
            <a:avLst/>
          </a:prstGeom>
          <a:noFill/>
        </p:spPr>
        <p:txBody>
          <a:bodyPr wrap="square" rtlCol="0">
            <a:spAutoFit/>
          </a:bodyPr>
          <a:lstStyle/>
          <a:p>
            <a:r>
              <a:rPr lang="fr-FR" dirty="0" smtClean="0">
                <a:solidFill>
                  <a:srgbClr val="FF0000"/>
                </a:solidFill>
              </a:rPr>
              <a:t>Kimono (Han)</a:t>
            </a:r>
            <a:endParaRPr lang="fr-FR" dirty="0">
              <a:solidFill>
                <a:srgbClr val="FF0000"/>
              </a:solidFill>
            </a:endParaRPr>
          </a:p>
        </p:txBody>
      </p:sp>
    </p:spTree>
    <p:extLst>
      <p:ext uri="{BB962C8B-B14F-4D97-AF65-F5344CB8AC3E}">
        <p14:creationId xmlns:p14="http://schemas.microsoft.com/office/powerpoint/2010/main" val="244313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643"/>
            <a:ext cx="7716837" cy="1447800"/>
          </a:xfrm>
        </p:spPr>
        <p:txBody>
          <a:bodyPr/>
          <a:lstStyle/>
          <a:p>
            <a:r>
              <a:rPr lang="fr-FR" dirty="0" smtClean="0"/>
              <a:t>peintures</a:t>
            </a:r>
            <a:endParaRPr lang="fr-FR" dirty="0"/>
          </a:p>
        </p:txBody>
      </p:sp>
      <p:pic>
        <p:nvPicPr>
          <p:cNvPr id="4" name="Espace réservé du contenu 3" descr="peinture1.jpg"/>
          <p:cNvPicPr>
            <a:picLocks noGrp="1" noChangeAspect="1"/>
          </p:cNvPicPr>
          <p:nvPr>
            <p:ph idx="1"/>
          </p:nvPr>
        </p:nvPicPr>
        <p:blipFill>
          <a:blip r:embed="rId3" cstate="email">
            <a:extLst>
              <a:ext uri="{28A0092B-C50C-407E-A947-70E740481C1C}">
                <a14:useLocalDpi xmlns:a14="http://schemas.microsoft.com/office/drawing/2010/main"/>
              </a:ext>
            </a:extLst>
          </a:blip>
          <a:srcRect l="-10217" r="-10217"/>
          <a:stretch>
            <a:fillRect/>
          </a:stretch>
        </p:blipFill>
        <p:spPr>
          <a:xfrm>
            <a:off x="0" y="1163638"/>
            <a:ext cx="9144000" cy="5694362"/>
          </a:xfrm>
        </p:spPr>
      </p:pic>
    </p:spTree>
    <p:extLst>
      <p:ext uri="{BB962C8B-B14F-4D97-AF65-F5344CB8AC3E}">
        <p14:creationId xmlns:p14="http://schemas.microsoft.com/office/powerpoint/2010/main" val="1966069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4115"/>
            <a:ext cx="7716837" cy="1447800"/>
          </a:xfrm>
        </p:spPr>
        <p:txBody>
          <a:bodyPr/>
          <a:lstStyle/>
          <a:p>
            <a:r>
              <a:rPr lang="fr-FR" sz="3200" dirty="0" smtClean="0"/>
              <a:t>Peinture dynastie </a:t>
            </a:r>
            <a:r>
              <a:rPr lang="fr-FR" sz="3200" dirty="0" smtClean="0"/>
              <a:t>T’</a:t>
            </a:r>
            <a:r>
              <a:rPr lang="fr-FR" sz="3200" dirty="0" err="1" smtClean="0"/>
              <a:t>ang</a:t>
            </a:r>
            <a:r>
              <a:rPr lang="fr-FR" sz="3200" dirty="0" smtClean="0"/>
              <a:t> (7</a:t>
            </a:r>
            <a:r>
              <a:rPr lang="fr-FR" sz="3200" baseline="30000" dirty="0" smtClean="0"/>
              <a:t>e</a:t>
            </a:r>
            <a:r>
              <a:rPr lang="fr-FR" sz="3200" dirty="0" smtClean="0"/>
              <a:t>-8</a:t>
            </a:r>
            <a:r>
              <a:rPr lang="fr-FR" sz="3200" baseline="30000" dirty="0" smtClean="0"/>
              <a:t>e</a:t>
            </a:r>
            <a:r>
              <a:rPr lang="fr-FR" sz="3200" dirty="0" smtClean="0"/>
              <a:t> s)</a:t>
            </a:r>
            <a:endParaRPr lang="fr-FR" sz="3200" dirty="0"/>
          </a:p>
        </p:txBody>
      </p:sp>
      <p:pic>
        <p:nvPicPr>
          <p:cNvPr id="4" name="Espace réservé du contenu 3" descr="peinture2.jpg"/>
          <p:cNvPicPr>
            <a:picLocks noGrp="1" noChangeAspect="1"/>
          </p:cNvPicPr>
          <p:nvPr>
            <p:ph idx="1"/>
          </p:nvPr>
        </p:nvPicPr>
        <p:blipFill>
          <a:blip r:embed="rId2" cstate="email">
            <a:extLst>
              <a:ext uri="{28A0092B-C50C-407E-A947-70E740481C1C}">
                <a14:useLocalDpi xmlns:a14="http://schemas.microsoft.com/office/drawing/2010/main"/>
              </a:ext>
            </a:extLst>
          </a:blip>
          <a:srcRect l="-10589" r="-10589"/>
          <a:stretch>
            <a:fillRect/>
          </a:stretch>
        </p:blipFill>
        <p:spPr>
          <a:xfrm>
            <a:off x="0" y="1198563"/>
            <a:ext cx="9144000" cy="5659437"/>
          </a:xfrm>
        </p:spPr>
      </p:pic>
    </p:spTree>
    <p:extLst>
      <p:ext uri="{BB962C8B-B14F-4D97-AF65-F5344CB8AC3E}">
        <p14:creationId xmlns:p14="http://schemas.microsoft.com/office/powerpoint/2010/main" val="4046818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643"/>
            <a:ext cx="7716837" cy="1447800"/>
          </a:xfrm>
        </p:spPr>
        <p:txBody>
          <a:bodyPr/>
          <a:lstStyle/>
          <a:p>
            <a:r>
              <a:rPr lang="fr-FR" dirty="0" smtClean="0"/>
              <a:t>Architecture: pagodes</a:t>
            </a:r>
            <a:endParaRPr lang="fr-FR" dirty="0"/>
          </a:p>
        </p:txBody>
      </p:sp>
      <p:pic>
        <p:nvPicPr>
          <p:cNvPr id="4" name="Espace réservé du contenu 3" descr="pagode_oiesauvage1.jpg"/>
          <p:cNvPicPr>
            <a:picLocks noGrp="1" noChangeAspect="1"/>
          </p:cNvPicPr>
          <p:nvPr>
            <p:ph idx="1"/>
          </p:nvPr>
        </p:nvPicPr>
        <p:blipFill>
          <a:blip r:embed="rId2" cstate="email">
            <a:extLst>
              <a:ext uri="{28A0092B-C50C-407E-A947-70E740481C1C}">
                <a14:useLocalDpi xmlns:a14="http://schemas.microsoft.com/office/drawing/2010/main"/>
              </a:ext>
            </a:extLst>
          </a:blip>
          <a:srcRect l="-57293" r="-57293"/>
          <a:stretch>
            <a:fillRect/>
          </a:stretch>
        </p:blipFill>
        <p:spPr>
          <a:xfrm>
            <a:off x="-2174992" y="1037881"/>
            <a:ext cx="7906057" cy="4912461"/>
          </a:xfrm>
        </p:spPr>
      </p:pic>
      <p:pic>
        <p:nvPicPr>
          <p:cNvPr id="5" name="Image 4" descr="pagode_oiesauvag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1129" y="1208503"/>
            <a:ext cx="4237123" cy="5649496"/>
          </a:xfrm>
          <a:prstGeom prst="rect">
            <a:avLst/>
          </a:prstGeom>
        </p:spPr>
      </p:pic>
      <p:sp>
        <p:nvSpPr>
          <p:cNvPr id="3" name="ZoneTexte 2"/>
          <p:cNvSpPr txBox="1"/>
          <p:nvPr/>
        </p:nvSpPr>
        <p:spPr>
          <a:xfrm>
            <a:off x="235578" y="6093724"/>
            <a:ext cx="4578401" cy="646331"/>
          </a:xfrm>
          <a:prstGeom prst="rect">
            <a:avLst/>
          </a:prstGeom>
          <a:noFill/>
        </p:spPr>
        <p:txBody>
          <a:bodyPr wrap="square" rtlCol="0">
            <a:spAutoFit/>
          </a:bodyPr>
          <a:lstStyle/>
          <a:p>
            <a:r>
              <a:rPr lang="fr-FR" dirty="0" smtClean="0">
                <a:solidFill>
                  <a:srgbClr val="FF0000"/>
                </a:solidFill>
              </a:rPr>
              <a:t>Temple bouddhique: lieu culte, école</a:t>
            </a:r>
          </a:p>
          <a:p>
            <a:r>
              <a:rPr lang="fr-FR" dirty="0" smtClean="0">
                <a:solidFill>
                  <a:srgbClr val="FF0000"/>
                </a:solidFill>
              </a:rPr>
              <a:t>Tour d’observation…</a:t>
            </a:r>
            <a:endParaRPr lang="fr-FR" dirty="0">
              <a:solidFill>
                <a:srgbClr val="FF0000"/>
              </a:solidFill>
            </a:endParaRPr>
          </a:p>
        </p:txBody>
      </p:sp>
    </p:spTree>
    <p:extLst>
      <p:ext uri="{BB962C8B-B14F-4D97-AF65-F5344CB8AC3E}">
        <p14:creationId xmlns:p14="http://schemas.microsoft.com/office/powerpoint/2010/main" val="621648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Porte temple </a:t>
            </a:r>
            <a:r>
              <a:rPr lang="fr-FR" dirty="0" err="1" smtClean="0"/>
              <a:t>Lhamas</a:t>
            </a:r>
            <a:endParaRPr lang="fr-FR" dirty="0"/>
          </a:p>
        </p:txBody>
      </p:sp>
      <p:pic>
        <p:nvPicPr>
          <p:cNvPr id="4" name="Espace réservé du contenu 3" descr="temple_lhamas.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88130" y="1093788"/>
            <a:ext cx="7955869" cy="5015236"/>
          </a:xfrm>
        </p:spPr>
      </p:pic>
      <p:sp>
        <p:nvSpPr>
          <p:cNvPr id="3" name="ZoneTexte 2"/>
          <p:cNvSpPr txBox="1"/>
          <p:nvPr/>
        </p:nvSpPr>
        <p:spPr>
          <a:xfrm>
            <a:off x="225335" y="6319038"/>
            <a:ext cx="8808558" cy="369332"/>
          </a:xfrm>
          <a:prstGeom prst="rect">
            <a:avLst/>
          </a:prstGeom>
          <a:noFill/>
        </p:spPr>
        <p:txBody>
          <a:bodyPr wrap="square" rtlCol="0">
            <a:spAutoFit/>
          </a:bodyPr>
          <a:lstStyle/>
          <a:p>
            <a:r>
              <a:rPr lang="fr-FR" dirty="0" smtClean="0">
                <a:solidFill>
                  <a:srgbClr val="FF0000"/>
                </a:solidFill>
              </a:rPr>
              <a:t>Temple bouddhiste, près Pékin, 18</a:t>
            </a:r>
            <a:r>
              <a:rPr lang="fr-FR" baseline="30000" dirty="0" smtClean="0">
                <a:solidFill>
                  <a:srgbClr val="FF0000"/>
                </a:solidFill>
              </a:rPr>
              <a:t>e</a:t>
            </a:r>
            <a:r>
              <a:rPr lang="fr-FR" dirty="0" smtClean="0">
                <a:solidFill>
                  <a:srgbClr val="FF0000"/>
                </a:solidFill>
              </a:rPr>
              <a:t> s:  palais paix et harmonie</a:t>
            </a:r>
            <a:endParaRPr lang="fr-FR" dirty="0">
              <a:solidFill>
                <a:srgbClr val="FF0000"/>
              </a:solidFill>
            </a:endParaRPr>
          </a:p>
        </p:txBody>
      </p:sp>
    </p:spTree>
    <p:extLst>
      <p:ext uri="{BB962C8B-B14F-4D97-AF65-F5344CB8AC3E}">
        <p14:creationId xmlns:p14="http://schemas.microsoft.com/office/powerpoint/2010/main" val="1807514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err="1" smtClean="0"/>
              <a:t>Shanghaï</a:t>
            </a:r>
            <a:endParaRPr lang="fr-FR" dirty="0"/>
          </a:p>
        </p:txBody>
      </p:sp>
      <p:pic>
        <p:nvPicPr>
          <p:cNvPr id="4" name="Espace réservé du contenu 3" descr="shangai.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058863"/>
            <a:ext cx="9144000" cy="5799137"/>
          </a:xfrm>
        </p:spPr>
      </p:pic>
    </p:spTree>
    <p:extLst>
      <p:ext uri="{BB962C8B-B14F-4D97-AF65-F5344CB8AC3E}">
        <p14:creationId xmlns:p14="http://schemas.microsoft.com/office/powerpoint/2010/main" val="152202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mandarin (le chinois)</a:t>
            </a:r>
            <a:endParaRPr lang="fr-FR" dirty="0"/>
          </a:p>
        </p:txBody>
      </p:sp>
      <p:sp>
        <p:nvSpPr>
          <p:cNvPr id="3" name="Espace réservé du contenu 2"/>
          <p:cNvSpPr>
            <a:spLocks noGrp="1"/>
          </p:cNvSpPr>
          <p:nvPr>
            <p:ph idx="1"/>
          </p:nvPr>
        </p:nvSpPr>
        <p:spPr/>
        <p:txBody>
          <a:bodyPr/>
          <a:lstStyle/>
          <a:p>
            <a:r>
              <a:rPr lang="fr-FR" dirty="0" smtClean="0"/>
              <a:t>Depuis 1400 av. J.C.</a:t>
            </a:r>
          </a:p>
          <a:p>
            <a:r>
              <a:rPr lang="fr-FR" dirty="0" smtClean="0"/>
              <a:t>Les caractères utilisés de nos jours = époque Han (3</a:t>
            </a:r>
            <a:r>
              <a:rPr lang="fr-FR" baseline="30000" dirty="0" smtClean="0"/>
              <a:t>e</a:t>
            </a:r>
            <a:r>
              <a:rPr lang="fr-FR" dirty="0" smtClean="0"/>
              <a:t> s. av. J.C.)</a:t>
            </a:r>
          </a:p>
          <a:p>
            <a:r>
              <a:rPr lang="fr-FR" dirty="0" smtClean="0"/>
              <a:t>47 000 caractères!</a:t>
            </a:r>
          </a:p>
          <a:p>
            <a:r>
              <a:rPr lang="fr-FR" dirty="0" smtClean="0"/>
              <a:t>3000 caractères utilisés couramment</a:t>
            </a:r>
          </a:p>
          <a:p>
            <a:r>
              <a:rPr lang="fr-FR" dirty="0" smtClean="0"/>
              <a:t>1 signe = un mot = idéogramme ou pictogramme</a:t>
            </a:r>
            <a:endParaRPr lang="fr-FR" dirty="0"/>
          </a:p>
        </p:txBody>
      </p:sp>
    </p:spTree>
    <p:extLst>
      <p:ext uri="{BB962C8B-B14F-4D97-AF65-F5344CB8AC3E}">
        <p14:creationId xmlns:p14="http://schemas.microsoft.com/office/powerpoint/2010/main" val="2655306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Quelques inventions: arbalètes 5</a:t>
            </a:r>
            <a:r>
              <a:rPr lang="fr-FR" baseline="30000" dirty="0" smtClean="0"/>
              <a:t>e</a:t>
            </a:r>
            <a:r>
              <a:rPr lang="fr-FR" dirty="0" smtClean="0"/>
              <a:t> s. av. J.C.</a:t>
            </a:r>
            <a:endParaRPr lang="fr-FR" dirty="0"/>
          </a:p>
        </p:txBody>
      </p:sp>
      <p:pic>
        <p:nvPicPr>
          <p:cNvPr id="4" name="Espace réservé du contenu 3" descr="arbalete.jpg"/>
          <p:cNvPicPr>
            <a:picLocks noGrp="1" noChangeAspect="1"/>
          </p:cNvPicPr>
          <p:nvPr>
            <p:ph idx="1"/>
          </p:nvPr>
        </p:nvPicPr>
        <p:blipFill>
          <a:blip r:embed="rId2" cstate="email">
            <a:extLst>
              <a:ext uri="{28A0092B-C50C-407E-A947-70E740481C1C}">
                <a14:useLocalDpi xmlns:a14="http://schemas.microsoft.com/office/drawing/2010/main"/>
              </a:ext>
            </a:extLst>
          </a:blip>
          <a:srcRect l="-10845" r="-10845"/>
          <a:stretch>
            <a:fillRect/>
          </a:stretch>
        </p:blipFill>
        <p:spPr>
          <a:xfrm>
            <a:off x="430184" y="1487506"/>
            <a:ext cx="8713815" cy="5370494"/>
          </a:xfrm>
        </p:spPr>
      </p:pic>
    </p:spTree>
    <p:extLst>
      <p:ext uri="{BB962C8B-B14F-4D97-AF65-F5344CB8AC3E}">
        <p14:creationId xmlns:p14="http://schemas.microsoft.com/office/powerpoint/2010/main" val="961714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6814" y="0"/>
            <a:ext cx="5087186" cy="1447800"/>
          </a:xfrm>
        </p:spPr>
        <p:txBody>
          <a:bodyPr/>
          <a:lstStyle/>
          <a:p>
            <a:r>
              <a:rPr lang="fr-FR" sz="3600" dirty="0" smtClean="0"/>
              <a:t>Quelques inventions</a:t>
            </a:r>
            <a:endParaRPr lang="fr-FR" sz="3600" dirty="0"/>
          </a:p>
        </p:txBody>
      </p:sp>
      <p:sp>
        <p:nvSpPr>
          <p:cNvPr id="3" name="Espace réservé du contenu 2"/>
          <p:cNvSpPr>
            <a:spLocks noGrp="1"/>
          </p:cNvSpPr>
          <p:nvPr>
            <p:ph idx="1"/>
          </p:nvPr>
        </p:nvSpPr>
        <p:spPr>
          <a:xfrm>
            <a:off x="0" y="1175825"/>
            <a:ext cx="9144000" cy="5682175"/>
          </a:xfrm>
        </p:spPr>
        <p:txBody>
          <a:bodyPr>
            <a:normAutofit/>
          </a:bodyPr>
          <a:lstStyle/>
          <a:p>
            <a:r>
              <a:rPr lang="fr-FR" dirty="0" smtClean="0"/>
              <a:t>Papier: 2</a:t>
            </a:r>
            <a:r>
              <a:rPr lang="fr-FR" baseline="30000" dirty="0" smtClean="0"/>
              <a:t>e</a:t>
            </a:r>
            <a:r>
              <a:rPr lang="fr-FR" dirty="0" smtClean="0"/>
              <a:t> s. (en Europe = 9</a:t>
            </a:r>
            <a:r>
              <a:rPr lang="fr-FR" baseline="30000" dirty="0" smtClean="0"/>
              <a:t>e</a:t>
            </a:r>
            <a:r>
              <a:rPr lang="fr-FR" dirty="0" smtClean="0"/>
              <a:t> s.!)</a:t>
            </a:r>
          </a:p>
          <a:p>
            <a:r>
              <a:rPr lang="fr-FR" dirty="0" smtClean="0"/>
              <a:t>Poudra à canon: 850 (en Europe = 14</a:t>
            </a:r>
            <a:r>
              <a:rPr lang="fr-FR" baseline="30000" dirty="0" smtClean="0"/>
              <a:t>e</a:t>
            </a:r>
            <a:r>
              <a:rPr lang="fr-FR" dirty="0" smtClean="0"/>
              <a:t> s.!)</a:t>
            </a:r>
          </a:p>
          <a:p>
            <a:r>
              <a:rPr lang="fr-FR" dirty="0" smtClean="0"/>
              <a:t>Boussole: 11</a:t>
            </a:r>
            <a:r>
              <a:rPr lang="fr-FR" baseline="30000" dirty="0" smtClean="0"/>
              <a:t>e</a:t>
            </a:r>
            <a:r>
              <a:rPr lang="fr-FR" dirty="0" smtClean="0"/>
              <a:t> s. av. J.C. (en Europe = 12</a:t>
            </a:r>
            <a:r>
              <a:rPr lang="fr-FR" baseline="30000" dirty="0" smtClean="0"/>
              <a:t>e</a:t>
            </a:r>
            <a:r>
              <a:rPr lang="fr-FR" dirty="0" smtClean="0"/>
              <a:t> s.!)</a:t>
            </a:r>
          </a:p>
          <a:p>
            <a:r>
              <a:rPr lang="fr-FR" dirty="0" smtClean="0"/>
              <a:t>Arbalète: 5</a:t>
            </a:r>
            <a:r>
              <a:rPr lang="fr-FR" baseline="30000" dirty="0" smtClean="0"/>
              <a:t>e</a:t>
            </a:r>
            <a:r>
              <a:rPr lang="fr-FR" dirty="0" smtClean="0"/>
              <a:t> s. av. J.C. (en Europe = 13</a:t>
            </a:r>
            <a:r>
              <a:rPr lang="fr-FR" baseline="30000" dirty="0" smtClean="0"/>
              <a:t>e</a:t>
            </a:r>
            <a:r>
              <a:rPr lang="fr-FR" dirty="0" smtClean="0"/>
              <a:t> s.!)</a:t>
            </a:r>
          </a:p>
          <a:p>
            <a:r>
              <a:rPr lang="fr-FR" dirty="0" smtClean="0"/>
              <a:t>Gouvernail: 1</a:t>
            </a:r>
            <a:r>
              <a:rPr lang="fr-FR" baseline="30000" dirty="0" smtClean="0"/>
              <a:t>er</a:t>
            </a:r>
            <a:r>
              <a:rPr lang="fr-FR" dirty="0" smtClean="0"/>
              <a:t> s. (en Europe = 12</a:t>
            </a:r>
            <a:r>
              <a:rPr lang="fr-FR" baseline="30000" dirty="0" smtClean="0"/>
              <a:t>e</a:t>
            </a:r>
            <a:r>
              <a:rPr lang="fr-FR" dirty="0" smtClean="0"/>
              <a:t> s. !)</a:t>
            </a:r>
          </a:p>
          <a:p>
            <a:r>
              <a:rPr lang="fr-FR" dirty="0" smtClean="0"/>
              <a:t>Fusil : 12</a:t>
            </a:r>
            <a:r>
              <a:rPr lang="fr-FR" baseline="30000" dirty="0" smtClean="0"/>
              <a:t>e</a:t>
            </a:r>
            <a:r>
              <a:rPr lang="fr-FR" dirty="0" smtClean="0"/>
              <a:t> s. (en Europe = 14</a:t>
            </a:r>
            <a:r>
              <a:rPr lang="fr-FR" baseline="30000" dirty="0" smtClean="0"/>
              <a:t>e</a:t>
            </a:r>
            <a:r>
              <a:rPr lang="fr-FR" dirty="0" smtClean="0"/>
              <a:t> s.!)</a:t>
            </a:r>
          </a:p>
          <a:p>
            <a:r>
              <a:rPr lang="fr-FR" dirty="0" smtClean="0"/>
              <a:t>Papier-monnaie: 10</a:t>
            </a:r>
            <a:r>
              <a:rPr lang="fr-FR" baseline="30000" dirty="0" smtClean="0"/>
              <a:t>e</a:t>
            </a:r>
            <a:r>
              <a:rPr lang="fr-FR" dirty="0" smtClean="0"/>
              <a:t> s. (en Europe = 1658!)</a:t>
            </a:r>
          </a:p>
          <a:p>
            <a:r>
              <a:rPr lang="fr-FR" dirty="0" smtClean="0"/>
              <a:t>Imprimerie: 867 (en Europe= 1447 !)</a:t>
            </a:r>
            <a:endParaRPr lang="fr-FR" dirty="0"/>
          </a:p>
        </p:txBody>
      </p:sp>
    </p:spTree>
    <p:extLst>
      <p:ext uri="{BB962C8B-B14F-4D97-AF65-F5344CB8AC3E}">
        <p14:creationId xmlns:p14="http://schemas.microsoft.com/office/powerpoint/2010/main" val="2417866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2000" dirty="0" smtClean="0"/>
              <a:t>Aujourd’hui: place </a:t>
            </a:r>
            <a:r>
              <a:rPr lang="fr-FR" sz="2000" dirty="0" err="1" smtClean="0"/>
              <a:t>Tian’anmen</a:t>
            </a:r>
            <a:r>
              <a:rPr lang="fr-FR" sz="2000" dirty="0" smtClean="0"/>
              <a:t>= « porte de la Paix céleste »</a:t>
            </a:r>
            <a:endParaRPr lang="fr-FR" sz="2000" dirty="0"/>
          </a:p>
        </p:txBody>
      </p:sp>
      <p:pic>
        <p:nvPicPr>
          <p:cNvPr id="4" name="Espace réservé du contenu 3" descr="tianenmen1.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2609" y="1012473"/>
            <a:ext cx="8150477" cy="5064332"/>
          </a:xfrm>
        </p:spPr>
      </p:pic>
      <p:sp>
        <p:nvSpPr>
          <p:cNvPr id="3" name="ZoneTexte 2"/>
          <p:cNvSpPr txBox="1"/>
          <p:nvPr/>
        </p:nvSpPr>
        <p:spPr>
          <a:xfrm>
            <a:off x="798916" y="6329280"/>
            <a:ext cx="7763822" cy="646331"/>
          </a:xfrm>
          <a:prstGeom prst="rect">
            <a:avLst/>
          </a:prstGeom>
          <a:noFill/>
        </p:spPr>
        <p:txBody>
          <a:bodyPr wrap="square" rtlCol="0">
            <a:spAutoFit/>
          </a:bodyPr>
          <a:lstStyle/>
          <a:p>
            <a:r>
              <a:rPr lang="fr-FR" dirty="0" smtClean="0">
                <a:solidFill>
                  <a:srgbClr val="FF0000"/>
                </a:solidFill>
              </a:rPr>
              <a:t>880m x 500 m = 1 million de personnes!</a:t>
            </a:r>
          </a:p>
          <a:p>
            <a:r>
              <a:rPr lang="fr-FR" dirty="0" smtClean="0">
                <a:solidFill>
                  <a:srgbClr val="FF0000"/>
                </a:solidFill>
              </a:rPr>
              <a:t>Mausolée de Mao</a:t>
            </a:r>
            <a:endParaRPr lang="fr-FR" dirty="0">
              <a:solidFill>
                <a:srgbClr val="FF0000"/>
              </a:solidFill>
            </a:endParaRPr>
          </a:p>
        </p:txBody>
      </p:sp>
    </p:spTree>
    <p:extLst>
      <p:ext uri="{BB962C8B-B14F-4D97-AF65-F5344CB8AC3E}">
        <p14:creationId xmlns:p14="http://schemas.microsoft.com/office/powerpoint/2010/main" val="78714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6200"/>
            <a:ext cx="7716837" cy="1447800"/>
          </a:xfrm>
        </p:spPr>
        <p:txBody>
          <a:bodyPr/>
          <a:lstStyle/>
          <a:p>
            <a:r>
              <a:rPr lang="fr-FR" dirty="0" smtClean="0"/>
              <a:t>Porte </a:t>
            </a:r>
            <a:r>
              <a:rPr lang="fr-FR" dirty="0" err="1" smtClean="0"/>
              <a:t>Tian’anmen</a:t>
            </a:r>
            <a:endParaRPr lang="fr-FR" dirty="0"/>
          </a:p>
        </p:txBody>
      </p:sp>
      <p:pic>
        <p:nvPicPr>
          <p:cNvPr id="4" name="Espace réservé du contenu 3" descr="tianenmen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128713"/>
            <a:ext cx="9144000" cy="5729287"/>
          </a:xfrm>
        </p:spPr>
      </p:pic>
    </p:spTree>
    <p:extLst>
      <p:ext uri="{BB962C8B-B14F-4D97-AF65-F5344CB8AC3E}">
        <p14:creationId xmlns:p14="http://schemas.microsoft.com/office/powerpoint/2010/main" val="2841486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Tombeau de Mao</a:t>
            </a:r>
            <a:endParaRPr lang="fr-FR" dirty="0"/>
          </a:p>
        </p:txBody>
      </p:sp>
      <p:pic>
        <p:nvPicPr>
          <p:cNvPr id="4" name="Espace réservé du contenu 3" descr="tombeau_mao.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56548" y="972378"/>
            <a:ext cx="7716837" cy="4785511"/>
          </a:xfrm>
        </p:spPr>
      </p:pic>
      <p:sp>
        <p:nvSpPr>
          <p:cNvPr id="3" name="ZoneTexte 2"/>
          <p:cNvSpPr txBox="1"/>
          <p:nvPr/>
        </p:nvSpPr>
        <p:spPr>
          <a:xfrm>
            <a:off x="686248" y="5981067"/>
            <a:ext cx="7661397" cy="646331"/>
          </a:xfrm>
          <a:prstGeom prst="rect">
            <a:avLst/>
          </a:prstGeom>
          <a:noFill/>
        </p:spPr>
        <p:txBody>
          <a:bodyPr wrap="square" rtlCol="0">
            <a:spAutoFit/>
          </a:bodyPr>
          <a:lstStyle/>
          <a:p>
            <a:r>
              <a:rPr lang="fr-FR" dirty="0" smtClean="0">
                <a:solidFill>
                  <a:srgbClr val="FF0000"/>
                </a:solidFill>
              </a:rPr>
              <a:t>Mort en 1976; 1</a:t>
            </a:r>
            <a:r>
              <a:rPr lang="fr-FR" baseline="30000" dirty="0" smtClean="0">
                <a:solidFill>
                  <a:srgbClr val="FF0000"/>
                </a:solidFill>
              </a:rPr>
              <a:t>er</a:t>
            </a:r>
            <a:r>
              <a:rPr lang="fr-FR" dirty="0" smtClean="0">
                <a:solidFill>
                  <a:srgbClr val="FF0000"/>
                </a:solidFill>
              </a:rPr>
              <a:t> président de la République Populaire de Chine en 1949= mise en place régime communiste.</a:t>
            </a:r>
            <a:endParaRPr lang="fr-FR" dirty="0">
              <a:solidFill>
                <a:srgbClr val="FF0000"/>
              </a:solidFill>
            </a:endParaRPr>
          </a:p>
        </p:txBody>
      </p:sp>
    </p:spTree>
    <p:extLst>
      <p:ext uri="{BB962C8B-B14F-4D97-AF65-F5344CB8AC3E}">
        <p14:creationId xmlns:p14="http://schemas.microsoft.com/office/powerpoint/2010/main" val="325497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43467"/>
            <a:ext cx="7716837" cy="1447800"/>
          </a:xfrm>
        </p:spPr>
        <p:txBody>
          <a:bodyPr/>
          <a:lstStyle/>
          <a:p>
            <a:r>
              <a:rPr lang="fr-FR" sz="4000" dirty="0" smtClean="0"/>
              <a:t>Organisation socio-politique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9210411"/>
              </p:ext>
            </p:extLst>
          </p:nvPr>
        </p:nvGraphicFramePr>
        <p:xfrm>
          <a:off x="0" y="1132130"/>
          <a:ext cx="9144000" cy="5725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40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Une longue histoire…</a:t>
            </a:r>
            <a:endParaRPr lang="fr-FR" dirty="0"/>
          </a:p>
        </p:txBody>
      </p:sp>
      <p:sp>
        <p:nvSpPr>
          <p:cNvPr id="3" name="Espace réservé du contenu 2"/>
          <p:cNvSpPr>
            <a:spLocks noGrp="1"/>
          </p:cNvSpPr>
          <p:nvPr>
            <p:ph idx="1"/>
          </p:nvPr>
        </p:nvSpPr>
        <p:spPr>
          <a:xfrm>
            <a:off x="0" y="1240421"/>
            <a:ext cx="9144000" cy="5617579"/>
          </a:xfrm>
        </p:spPr>
        <p:txBody>
          <a:bodyPr/>
          <a:lstStyle/>
          <a:p>
            <a:r>
              <a:rPr lang="fr-FR" dirty="0" smtClean="0"/>
              <a:t>30 dynasties entre 2100 av. J.C. et 1911</a:t>
            </a:r>
          </a:p>
          <a:p>
            <a:pPr lvl="1"/>
            <a:r>
              <a:rPr lang="fr-FR" dirty="0" err="1" smtClean="0"/>
              <a:t>Hsia</a:t>
            </a:r>
            <a:r>
              <a:rPr lang="fr-FR" dirty="0" smtClean="0"/>
              <a:t> (ou </a:t>
            </a:r>
            <a:r>
              <a:rPr lang="fr-FR" dirty="0" err="1" smtClean="0"/>
              <a:t>Xia</a:t>
            </a:r>
            <a:r>
              <a:rPr lang="fr-FR" dirty="0" smtClean="0"/>
              <a:t> ou </a:t>
            </a:r>
            <a:r>
              <a:rPr lang="fr-FR" dirty="0" err="1" smtClean="0"/>
              <a:t>Hia</a:t>
            </a:r>
            <a:r>
              <a:rPr lang="fr-FR" dirty="0" smtClean="0"/>
              <a:t>) = vers 2100 av. J.C.</a:t>
            </a:r>
          </a:p>
          <a:p>
            <a:pPr lvl="1"/>
            <a:r>
              <a:rPr lang="fr-FR" dirty="0" smtClean="0"/>
              <a:t>Shang = vers 1500 av. J.C.</a:t>
            </a:r>
          </a:p>
          <a:p>
            <a:pPr lvl="1"/>
            <a:r>
              <a:rPr lang="fr-FR" dirty="0" smtClean="0"/>
              <a:t>Chou (ou Zhou) = vers 1050 av. J.C.</a:t>
            </a:r>
          </a:p>
          <a:p>
            <a:pPr lvl="1"/>
            <a:r>
              <a:rPr lang="fr-FR" dirty="0" err="1" smtClean="0"/>
              <a:t>Ch’in</a:t>
            </a:r>
            <a:r>
              <a:rPr lang="fr-FR" dirty="0" smtClean="0"/>
              <a:t> (ou Qin) = 221-206 av. J.C. = 1</a:t>
            </a:r>
            <a:r>
              <a:rPr lang="fr-FR" baseline="30000" dirty="0" smtClean="0"/>
              <a:t>er</a:t>
            </a:r>
            <a:r>
              <a:rPr lang="fr-FR" dirty="0" smtClean="0"/>
              <a:t> empereur = </a:t>
            </a:r>
            <a:r>
              <a:rPr lang="fr-FR" dirty="0" err="1" smtClean="0"/>
              <a:t>Ch’in</a:t>
            </a:r>
            <a:r>
              <a:rPr lang="fr-FR" dirty="0" smtClean="0"/>
              <a:t> Huang-Ti</a:t>
            </a:r>
          </a:p>
          <a:p>
            <a:pPr lvl="1"/>
            <a:r>
              <a:rPr lang="fr-FR" dirty="0" smtClean="0"/>
              <a:t>Han = 206 av. J.C. – 220 </a:t>
            </a:r>
            <a:r>
              <a:rPr lang="fr-FR" dirty="0" err="1" smtClean="0"/>
              <a:t>ap</a:t>
            </a:r>
            <a:r>
              <a:rPr lang="fr-FR" dirty="0" smtClean="0"/>
              <a:t>. J.C.</a:t>
            </a:r>
          </a:p>
          <a:p>
            <a:pPr lvl="1"/>
            <a:r>
              <a:rPr lang="fr-FR" dirty="0" smtClean="0"/>
              <a:t>Trois-Royaumes = 220 </a:t>
            </a:r>
            <a:r>
              <a:rPr lang="fr-FR" dirty="0" err="1" smtClean="0"/>
              <a:t>ap</a:t>
            </a:r>
            <a:r>
              <a:rPr lang="fr-FR" dirty="0" smtClean="0"/>
              <a:t>. J.C. </a:t>
            </a:r>
          </a:p>
          <a:p>
            <a:pPr lvl="1"/>
            <a:r>
              <a:rPr lang="fr-FR" dirty="0" smtClean="0"/>
              <a:t>Jin = 265</a:t>
            </a:r>
          </a:p>
          <a:p>
            <a:pPr marL="349250" lvl="1" indent="0">
              <a:buNone/>
            </a:pPr>
            <a:endParaRPr lang="fr-FR" dirty="0"/>
          </a:p>
        </p:txBody>
      </p:sp>
    </p:spTree>
    <p:extLst>
      <p:ext uri="{BB962C8B-B14F-4D97-AF65-F5344CB8AC3E}">
        <p14:creationId xmlns:p14="http://schemas.microsoft.com/office/powerpoint/2010/main" val="127269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4000" dirty="0" smtClean="0"/>
              <a:t>Dynastie </a:t>
            </a:r>
            <a:r>
              <a:rPr lang="fr-FR" sz="4000" dirty="0" err="1" smtClean="0"/>
              <a:t>Ch’in</a:t>
            </a:r>
            <a:endParaRPr lang="fr-FR" sz="4000" dirty="0"/>
          </a:p>
        </p:txBody>
      </p:sp>
      <p:sp>
        <p:nvSpPr>
          <p:cNvPr id="3" name="Espace réservé du contenu 2"/>
          <p:cNvSpPr>
            <a:spLocks noGrp="1"/>
          </p:cNvSpPr>
          <p:nvPr>
            <p:ph idx="1"/>
          </p:nvPr>
        </p:nvSpPr>
        <p:spPr>
          <a:xfrm>
            <a:off x="0" y="1447800"/>
            <a:ext cx="9144000" cy="5410200"/>
          </a:xfrm>
        </p:spPr>
        <p:txBody>
          <a:bodyPr>
            <a:normAutofit/>
          </a:bodyPr>
          <a:lstStyle/>
          <a:p>
            <a:r>
              <a:rPr lang="fr-FR" dirty="0" smtClean="0"/>
              <a:t>Dynastie des </a:t>
            </a:r>
            <a:r>
              <a:rPr lang="fr-FR" dirty="0" err="1" smtClean="0"/>
              <a:t>Ch’in</a:t>
            </a:r>
            <a:r>
              <a:rPr lang="fr-FR" dirty="0" smtClean="0"/>
              <a:t> ou Qin </a:t>
            </a:r>
          </a:p>
          <a:p>
            <a:pPr lvl="1"/>
            <a:r>
              <a:rPr lang="fr-FR" dirty="0" smtClean="0"/>
              <a:t>1</a:t>
            </a:r>
            <a:r>
              <a:rPr lang="fr-FR" baseline="30000" dirty="0" smtClean="0"/>
              <a:t>er</a:t>
            </a:r>
            <a:r>
              <a:rPr lang="fr-FR" dirty="0" smtClean="0"/>
              <a:t> empereur = </a:t>
            </a:r>
            <a:r>
              <a:rPr lang="fr-FR" dirty="0" err="1" smtClean="0"/>
              <a:t>Ch’in</a:t>
            </a:r>
            <a:r>
              <a:rPr lang="fr-FR" dirty="0" smtClean="0"/>
              <a:t> Huang-Ti</a:t>
            </a:r>
          </a:p>
          <a:p>
            <a:pPr lvl="1"/>
            <a:r>
              <a:rPr lang="fr-FR" dirty="0" smtClean="0"/>
              <a:t>Unification 71 provinces Chine</a:t>
            </a:r>
          </a:p>
          <a:p>
            <a:pPr lvl="1"/>
            <a:r>
              <a:rPr lang="fr-FR" dirty="0" smtClean="0"/>
              <a:t>Armée de 500 000 soldats : </a:t>
            </a:r>
          </a:p>
          <a:p>
            <a:pPr lvl="2"/>
            <a:r>
              <a:rPr lang="fr-FR" dirty="0" smtClean="0"/>
              <a:t>archers, cavaliers, infanterie</a:t>
            </a:r>
          </a:p>
          <a:p>
            <a:pPr marL="349250" lvl="1" indent="0">
              <a:buNone/>
            </a:pPr>
            <a:endParaRPr lang="fr-FR" dirty="0" smtClean="0"/>
          </a:p>
        </p:txBody>
      </p:sp>
      <p:pic>
        <p:nvPicPr>
          <p:cNvPr id="4" name="Image 3" descr="Capture d’écran 2013-06-29 à 15.36.0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5600" y="647700"/>
            <a:ext cx="3708400" cy="6210300"/>
          </a:xfrm>
          <a:prstGeom prst="rect">
            <a:avLst/>
          </a:prstGeom>
        </p:spPr>
      </p:pic>
    </p:spTree>
    <p:extLst>
      <p:ext uri="{BB962C8B-B14F-4D97-AF65-F5344CB8AC3E}">
        <p14:creationId xmlns:p14="http://schemas.microsoft.com/office/powerpoint/2010/main" val="305917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6490"/>
            <a:ext cx="7716837" cy="961572"/>
          </a:xfrm>
        </p:spPr>
        <p:txBody>
          <a:bodyPr/>
          <a:lstStyle/>
          <a:p>
            <a:r>
              <a:rPr lang="fr-FR" dirty="0" err="1" smtClean="0"/>
              <a:t>Ch’in</a:t>
            </a:r>
            <a:r>
              <a:rPr lang="fr-FR" dirty="0" smtClean="0"/>
              <a:t> Huang-Ti</a:t>
            </a:r>
            <a:endParaRPr lang="fr-FR" dirty="0"/>
          </a:p>
        </p:txBody>
      </p:sp>
      <p:sp>
        <p:nvSpPr>
          <p:cNvPr id="3" name="Espace réservé du contenu 2"/>
          <p:cNvSpPr>
            <a:spLocks noGrp="1"/>
          </p:cNvSpPr>
          <p:nvPr>
            <p:ph idx="1"/>
          </p:nvPr>
        </p:nvSpPr>
        <p:spPr>
          <a:xfrm>
            <a:off x="0" y="846636"/>
            <a:ext cx="9144000" cy="6011364"/>
          </a:xfrm>
        </p:spPr>
        <p:txBody>
          <a:bodyPr/>
          <a:lstStyle/>
          <a:p>
            <a:r>
              <a:rPr lang="fr-FR" dirty="0" smtClean="0"/>
              <a:t>Division territoire en 36 provinces</a:t>
            </a:r>
          </a:p>
          <a:p>
            <a:pPr lvl="1"/>
            <a:r>
              <a:rPr lang="fr-FR" dirty="0" smtClean="0"/>
              <a:t>Dirigées par gouverneurs nommés par empereur</a:t>
            </a:r>
          </a:p>
          <a:p>
            <a:pPr lvl="1"/>
            <a:r>
              <a:rPr lang="fr-FR" dirty="0" smtClean="0"/>
              <a:t>Capitale = </a:t>
            </a:r>
            <a:r>
              <a:rPr lang="fr-FR" dirty="0" err="1" smtClean="0"/>
              <a:t>Xian</a:t>
            </a:r>
            <a:r>
              <a:rPr lang="fr-FR" dirty="0" smtClean="0"/>
              <a:t> </a:t>
            </a:r>
          </a:p>
          <a:p>
            <a:pPr marL="349250" lvl="1" indent="0">
              <a:buNone/>
            </a:pPr>
            <a:endParaRPr lang="fr-FR" dirty="0" smtClean="0"/>
          </a:p>
        </p:txBody>
      </p:sp>
      <p:pic>
        <p:nvPicPr>
          <p:cNvPr id="4" name="Image 3" descr="356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041" y="2175658"/>
            <a:ext cx="6545023" cy="4908768"/>
          </a:xfrm>
          <a:prstGeom prst="rect">
            <a:avLst/>
          </a:prstGeom>
        </p:spPr>
      </p:pic>
    </p:spTree>
    <p:extLst>
      <p:ext uri="{BB962C8B-B14F-4D97-AF65-F5344CB8AC3E}">
        <p14:creationId xmlns:p14="http://schemas.microsoft.com/office/powerpoint/2010/main" val="165413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054880"/>
          </a:xfrm>
        </p:spPr>
        <p:txBody>
          <a:bodyPr/>
          <a:lstStyle/>
          <a:p>
            <a:r>
              <a:rPr lang="fr-FR" sz="2400" dirty="0" smtClean="0"/>
              <a:t>Guerriers de terre </a:t>
            </a:r>
            <a:r>
              <a:rPr lang="fr-FR" sz="2400" dirty="0" smtClean="0"/>
              <a:t>cuite: découverts en 1974</a:t>
            </a:r>
            <a:br>
              <a:rPr lang="fr-FR" sz="2400" dirty="0" smtClean="0"/>
            </a:br>
            <a:r>
              <a:rPr lang="fr-FR" sz="2400" dirty="0" smtClean="0"/>
              <a:t>mausolée de Chin </a:t>
            </a:r>
            <a:r>
              <a:rPr lang="fr-FR" sz="2400" dirty="0" err="1" smtClean="0"/>
              <a:t>Huangti</a:t>
            </a:r>
            <a:r>
              <a:rPr lang="fr-FR" sz="2400" dirty="0" smtClean="0"/>
              <a:t>:  700 000 ouvriers!</a:t>
            </a:r>
            <a:endParaRPr lang="fr-FR" sz="2400" dirty="0"/>
          </a:p>
        </p:txBody>
      </p:sp>
      <p:pic>
        <p:nvPicPr>
          <p:cNvPr id="4" name="Espace réservé du contenu 3" descr="guerriers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306148"/>
            <a:ext cx="9144000" cy="5705475"/>
          </a:xfrm>
        </p:spPr>
      </p:pic>
    </p:spTree>
    <p:extLst>
      <p:ext uri="{BB962C8B-B14F-4D97-AF65-F5344CB8AC3E}">
        <p14:creationId xmlns:p14="http://schemas.microsoft.com/office/powerpoint/2010/main" val="4084929666"/>
      </p:ext>
    </p:extLst>
  </p:cSld>
  <p:clrMapOvr>
    <a:masterClrMapping/>
  </p:clrMapOvr>
</p:sld>
</file>

<file path=ppt/theme/theme1.xml><?xml version="1.0" encoding="utf-8"?>
<a:theme xmlns:a="http://schemas.openxmlformats.org/drawingml/2006/main" name="uta">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uta.thmx</Template>
  <TotalTime>328</TotalTime>
  <Words>864</Words>
  <Application>Microsoft Macintosh PowerPoint</Application>
  <PresentationFormat>Présentation à l'écran (4:3)</PresentationFormat>
  <Paragraphs>154</Paragraphs>
  <Slides>44</Slides>
  <Notes>3</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uta</vt:lpstr>
      <vt:lpstr>Grandes civilisations dans l’histoire:  la Chine traditionnelle</vt:lpstr>
      <vt:lpstr>Situation géographique de la Chine</vt:lpstr>
      <vt:lpstr>L’écriture: le mandarin</vt:lpstr>
      <vt:lpstr>Le mandarin (le chinois)</vt:lpstr>
      <vt:lpstr>Organisation socio-politique</vt:lpstr>
      <vt:lpstr>Une longue histoire…</vt:lpstr>
      <vt:lpstr>Dynastie Ch’in</vt:lpstr>
      <vt:lpstr>Ch’in Huang-Ti</vt:lpstr>
      <vt:lpstr>Guerriers de terre cuite: découverts en 1974 mausolée de Chin Huangti:  700 000 ouvriers!</vt:lpstr>
      <vt:lpstr>Guerriers terre cuite: visages différents</vt:lpstr>
      <vt:lpstr>Guerriers terre cuite</vt:lpstr>
      <vt:lpstr>Épées traitées vulcanisation: oxyde de chrome</vt:lpstr>
      <vt:lpstr>Présentation PowerPoint</vt:lpstr>
      <vt:lpstr>Ch’in Huang-Ti</vt:lpstr>
      <vt:lpstr>Ch’in Huangti</vt:lpstr>
      <vt:lpstr>Grande muraille</vt:lpstr>
      <vt:lpstr>Grande Muraille</vt:lpstr>
      <vt:lpstr>Ch’in Huang-Ti</vt:lpstr>
      <vt:lpstr>Dynastie des Han</vt:lpstr>
      <vt:lpstr>Aussi pour les épices…</vt:lpstr>
      <vt:lpstr>Soie, épices et autres trucs…</vt:lpstr>
      <vt:lpstr>Dynastie Han</vt:lpstr>
      <vt:lpstr>Confucius et Lao Tseu </vt:lpstr>
      <vt:lpstr>Homme de Jade=protection contre décomposition.</vt:lpstr>
      <vt:lpstr>Carte « empire » Han</vt:lpstr>
      <vt:lpstr>Dynastie des Jin</vt:lpstr>
      <vt:lpstr>Dynastie des Ming</vt:lpstr>
      <vt:lpstr>Cité interdite: résidence du dernier empereur… déclaration République populaire de Chine 1-10-1949</vt:lpstr>
      <vt:lpstr>Toits recourbés</vt:lpstr>
      <vt:lpstr>Dynastie des Ming</vt:lpstr>
      <vt:lpstr>Temple du CIel</vt:lpstr>
      <vt:lpstr>Traces qui « parlent »!</vt:lpstr>
      <vt:lpstr>sculptures</vt:lpstr>
      <vt:lpstr>Costume </vt:lpstr>
      <vt:lpstr>peintures</vt:lpstr>
      <vt:lpstr>Peinture dynastie T’ang (7e-8e s)</vt:lpstr>
      <vt:lpstr>Architecture: pagodes</vt:lpstr>
      <vt:lpstr>Porte temple Lhamas</vt:lpstr>
      <vt:lpstr>Shanghaï</vt:lpstr>
      <vt:lpstr>Quelques inventions: arbalètes 5e s. av. J.C.</vt:lpstr>
      <vt:lpstr>Quelques inventions</vt:lpstr>
      <vt:lpstr>Aujourd’hui: place Tian’anmen= « porte de la Paix céleste »</vt:lpstr>
      <vt:lpstr>Porte Tian’anmen</vt:lpstr>
      <vt:lpstr>Tombeau de Mao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Grandes civilisations dans l’histoire:  la Chine traditionnelle</dc:title>
  <dc:creator>Luc Guay</dc:creator>
  <cp:lastModifiedBy>évaluateur texte</cp:lastModifiedBy>
  <cp:revision>61</cp:revision>
  <dcterms:created xsi:type="dcterms:W3CDTF">2013-06-29T18:45:24Z</dcterms:created>
  <dcterms:modified xsi:type="dcterms:W3CDTF">2013-10-08T01:32:03Z</dcterms:modified>
</cp:coreProperties>
</file>