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15" r:id="rId3"/>
    <p:sldId id="258" r:id="rId4"/>
    <p:sldId id="260" r:id="rId5"/>
    <p:sldId id="262" r:id="rId6"/>
    <p:sldId id="261" r:id="rId7"/>
    <p:sldId id="263" r:id="rId8"/>
    <p:sldId id="312" r:id="rId9"/>
    <p:sldId id="313" r:id="rId10"/>
    <p:sldId id="314" r:id="rId11"/>
    <p:sldId id="264" r:id="rId12"/>
    <p:sldId id="265" r:id="rId13"/>
    <p:sldId id="302" r:id="rId14"/>
    <p:sldId id="266" r:id="rId15"/>
    <p:sldId id="305" r:id="rId16"/>
    <p:sldId id="267" r:id="rId17"/>
    <p:sldId id="268" r:id="rId18"/>
    <p:sldId id="303" r:id="rId19"/>
    <p:sldId id="269" r:id="rId20"/>
    <p:sldId id="307" r:id="rId21"/>
    <p:sldId id="309" r:id="rId22"/>
    <p:sldId id="270" r:id="rId23"/>
    <p:sldId id="271" r:id="rId24"/>
    <p:sldId id="298" r:id="rId25"/>
    <p:sldId id="301" r:id="rId26"/>
    <p:sldId id="272" r:id="rId27"/>
    <p:sldId id="273" r:id="rId28"/>
    <p:sldId id="274" r:id="rId29"/>
    <p:sldId id="275" r:id="rId30"/>
    <p:sldId id="277" r:id="rId31"/>
    <p:sldId id="276" r:id="rId32"/>
    <p:sldId id="310" r:id="rId33"/>
    <p:sldId id="278" r:id="rId34"/>
    <p:sldId id="279" r:id="rId35"/>
    <p:sldId id="280" r:id="rId36"/>
    <p:sldId id="281" r:id="rId37"/>
    <p:sldId id="317" r:id="rId38"/>
    <p:sldId id="283" r:id="rId39"/>
    <p:sldId id="282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300" r:id="rId49"/>
    <p:sldId id="294" r:id="rId50"/>
    <p:sldId id="296" r:id="rId51"/>
    <p:sldId id="295" r:id="rId52"/>
    <p:sldId id="293" r:id="rId53"/>
    <p:sldId id="297" r:id="rId54"/>
    <p:sldId id="299" r:id="rId55"/>
    <p:sldId id="311" r:id="rId5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976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4E217-677D-254B-83BB-1266CDE499F1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25F8F9-1535-6C46-AA81-CA1C99A6125A}">
      <dgm:prSet phldrT="[Texte]"/>
      <dgm:spPr/>
      <dgm:t>
        <a:bodyPr/>
        <a:lstStyle/>
        <a:p>
          <a:r>
            <a:rPr lang="fr-FR" dirty="0" smtClean="0"/>
            <a:t>civilisation</a:t>
          </a:r>
          <a:endParaRPr lang="fr-FR" dirty="0"/>
        </a:p>
      </dgm:t>
    </dgm:pt>
    <dgm:pt modelId="{52FDCEE2-998A-A241-91E1-9829A11EBB5B}" type="parTrans" cxnId="{35656A5A-781D-5140-9913-A8D9A2413036}">
      <dgm:prSet/>
      <dgm:spPr/>
      <dgm:t>
        <a:bodyPr/>
        <a:lstStyle/>
        <a:p>
          <a:endParaRPr lang="fr-FR"/>
        </a:p>
      </dgm:t>
    </dgm:pt>
    <dgm:pt modelId="{DEEC54FA-7736-FF47-878B-BB661CE37016}" type="sibTrans" cxnId="{35656A5A-781D-5140-9913-A8D9A2413036}">
      <dgm:prSet/>
      <dgm:spPr/>
      <dgm:t>
        <a:bodyPr/>
        <a:lstStyle/>
        <a:p>
          <a:endParaRPr lang="fr-FR"/>
        </a:p>
      </dgm:t>
    </dgm:pt>
    <dgm:pt modelId="{B096160A-A114-444F-9426-3B778C92F642}">
      <dgm:prSet phldrT="[Texte]"/>
      <dgm:spPr/>
      <dgm:t>
        <a:bodyPr/>
        <a:lstStyle/>
        <a:p>
          <a:r>
            <a:rPr lang="fr-FR" dirty="0" smtClean="0"/>
            <a:t>organisation</a:t>
          </a:r>
          <a:endParaRPr lang="fr-FR" dirty="0"/>
        </a:p>
      </dgm:t>
    </dgm:pt>
    <dgm:pt modelId="{E4632A5A-316B-AA47-A494-F4157614FBC0}" type="parTrans" cxnId="{F16FD449-4615-574F-8641-0C556C7405A0}">
      <dgm:prSet/>
      <dgm:spPr/>
      <dgm:t>
        <a:bodyPr/>
        <a:lstStyle/>
        <a:p>
          <a:endParaRPr lang="fr-FR"/>
        </a:p>
      </dgm:t>
    </dgm:pt>
    <dgm:pt modelId="{71330090-2016-DE4B-9673-D3A1873DE577}" type="sibTrans" cxnId="{F16FD449-4615-574F-8641-0C556C7405A0}">
      <dgm:prSet/>
      <dgm:spPr/>
      <dgm:t>
        <a:bodyPr/>
        <a:lstStyle/>
        <a:p>
          <a:endParaRPr lang="fr-FR"/>
        </a:p>
      </dgm:t>
    </dgm:pt>
    <dgm:pt modelId="{98063E4B-3ECB-2745-868C-8931B9CE7618}">
      <dgm:prSet/>
      <dgm:spPr/>
      <dgm:t>
        <a:bodyPr/>
        <a:lstStyle/>
        <a:p>
          <a:r>
            <a:rPr lang="fr-FR" smtClean="0"/>
            <a:t>politique</a:t>
          </a:r>
          <a:endParaRPr lang="fr-FR"/>
        </a:p>
      </dgm:t>
    </dgm:pt>
    <dgm:pt modelId="{2099738C-C4E7-EB4D-8BE7-99D24389B24C}" type="parTrans" cxnId="{2ED24DA2-BB94-3846-B5D4-9702B5E960BE}">
      <dgm:prSet/>
      <dgm:spPr/>
      <dgm:t>
        <a:bodyPr/>
        <a:lstStyle/>
        <a:p>
          <a:endParaRPr lang="fr-FR"/>
        </a:p>
      </dgm:t>
    </dgm:pt>
    <dgm:pt modelId="{47794DDE-CE4B-C145-829C-B96775739AA5}" type="sibTrans" cxnId="{2ED24DA2-BB94-3846-B5D4-9702B5E960BE}">
      <dgm:prSet/>
      <dgm:spPr/>
      <dgm:t>
        <a:bodyPr/>
        <a:lstStyle/>
        <a:p>
          <a:endParaRPr lang="fr-FR"/>
        </a:p>
      </dgm:t>
    </dgm:pt>
    <dgm:pt modelId="{88481784-CAC1-FF49-8384-E3435B5F82C9}" type="asst">
      <dgm:prSet/>
      <dgm:spPr/>
      <dgm:t>
        <a:bodyPr/>
        <a:lstStyle/>
        <a:p>
          <a:r>
            <a:rPr lang="fr-FR" dirty="0" smtClean="0"/>
            <a:t>sociale</a:t>
          </a:r>
          <a:endParaRPr lang="fr-FR" dirty="0"/>
        </a:p>
      </dgm:t>
    </dgm:pt>
    <dgm:pt modelId="{113FD0A0-F0A2-6044-8467-57F95986C54E}" type="parTrans" cxnId="{F5CCA838-FF8C-4145-9885-72891C31C864}">
      <dgm:prSet/>
      <dgm:spPr/>
      <dgm:t>
        <a:bodyPr/>
        <a:lstStyle/>
        <a:p>
          <a:endParaRPr lang="fr-FR"/>
        </a:p>
      </dgm:t>
    </dgm:pt>
    <dgm:pt modelId="{824F7D8C-7B4A-6843-9DEC-6380A413C1CF}" type="sibTrans" cxnId="{F5CCA838-FF8C-4145-9885-72891C31C864}">
      <dgm:prSet/>
      <dgm:spPr/>
      <dgm:t>
        <a:bodyPr/>
        <a:lstStyle/>
        <a:p>
          <a:endParaRPr lang="fr-FR"/>
        </a:p>
      </dgm:t>
    </dgm:pt>
    <dgm:pt modelId="{95261879-5BF3-894C-B82F-BB5F9A49D866}" type="asst">
      <dgm:prSet/>
      <dgm:spPr/>
      <dgm:t>
        <a:bodyPr/>
        <a:lstStyle/>
        <a:p>
          <a:r>
            <a:rPr lang="fr-FR" dirty="0" smtClean="0"/>
            <a:t>culturelle</a:t>
          </a:r>
          <a:endParaRPr lang="fr-FR" dirty="0"/>
        </a:p>
      </dgm:t>
    </dgm:pt>
    <dgm:pt modelId="{E2D5649C-AE3A-3148-8E5F-8FD7A05BDF5A}" type="parTrans" cxnId="{8606E7CE-CB38-9048-BA07-3D6F40ED4ED6}">
      <dgm:prSet/>
      <dgm:spPr/>
      <dgm:t>
        <a:bodyPr/>
        <a:lstStyle/>
        <a:p>
          <a:endParaRPr lang="fr-FR"/>
        </a:p>
      </dgm:t>
    </dgm:pt>
    <dgm:pt modelId="{0A86B382-F56B-4144-BCF3-94F6467E88BA}" type="sibTrans" cxnId="{8606E7CE-CB38-9048-BA07-3D6F40ED4ED6}">
      <dgm:prSet/>
      <dgm:spPr/>
      <dgm:t>
        <a:bodyPr/>
        <a:lstStyle/>
        <a:p>
          <a:endParaRPr lang="fr-FR"/>
        </a:p>
      </dgm:t>
    </dgm:pt>
    <dgm:pt modelId="{467BD30E-8249-6841-A85F-C495EC682416}" type="asst">
      <dgm:prSet/>
      <dgm:spPr/>
      <dgm:t>
        <a:bodyPr/>
        <a:lstStyle/>
        <a:p>
          <a:r>
            <a:rPr lang="fr-FR" dirty="0" smtClean="0"/>
            <a:t>économique</a:t>
          </a:r>
          <a:endParaRPr lang="fr-FR" dirty="0"/>
        </a:p>
      </dgm:t>
    </dgm:pt>
    <dgm:pt modelId="{62D0A7B7-D95E-F84C-827E-7D509F9F529C}" type="parTrans" cxnId="{CD4CA9D8-CD0C-1849-AEB0-9D1AEB7F98B7}">
      <dgm:prSet/>
      <dgm:spPr/>
      <dgm:t>
        <a:bodyPr/>
        <a:lstStyle/>
        <a:p>
          <a:endParaRPr lang="fr-FR"/>
        </a:p>
      </dgm:t>
    </dgm:pt>
    <dgm:pt modelId="{F91901F3-B69A-8D48-BD7E-F850B459331F}" type="sibTrans" cxnId="{CD4CA9D8-CD0C-1849-AEB0-9D1AEB7F98B7}">
      <dgm:prSet/>
      <dgm:spPr/>
      <dgm:t>
        <a:bodyPr/>
        <a:lstStyle/>
        <a:p>
          <a:endParaRPr lang="fr-FR"/>
        </a:p>
      </dgm:t>
    </dgm:pt>
    <dgm:pt modelId="{DDEAD853-D899-1847-B0AA-5F65242D5F51}" type="pres">
      <dgm:prSet presAssocID="{A4E4E217-677D-254B-83BB-1266CDE499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84BDF15-96B3-B94F-96FE-E3D116FE1446}" type="pres">
      <dgm:prSet presAssocID="{F725F8F9-1535-6C46-AA81-CA1C99A6125A}" presName="hierRoot1" presStyleCnt="0">
        <dgm:presLayoutVars>
          <dgm:hierBranch val="init"/>
        </dgm:presLayoutVars>
      </dgm:prSet>
      <dgm:spPr/>
    </dgm:pt>
    <dgm:pt modelId="{BE0076C6-FB3F-7041-9DA7-F2908DA135F9}" type="pres">
      <dgm:prSet presAssocID="{F725F8F9-1535-6C46-AA81-CA1C99A6125A}" presName="rootComposite1" presStyleCnt="0"/>
      <dgm:spPr/>
    </dgm:pt>
    <dgm:pt modelId="{FA7B4E51-0459-B849-B7CE-A73BAB4EBE50}" type="pres">
      <dgm:prSet presAssocID="{F725F8F9-1535-6C46-AA81-CA1C99A6125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5974A2-7F0E-7A4E-8C64-2A019EDABA50}" type="pres">
      <dgm:prSet presAssocID="{F725F8F9-1535-6C46-AA81-CA1C99A6125A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49C8D2B-EC04-6544-860B-160B763D4A7A}" type="pres">
      <dgm:prSet presAssocID="{F725F8F9-1535-6C46-AA81-CA1C99A6125A}" presName="hierChild2" presStyleCnt="0"/>
      <dgm:spPr/>
    </dgm:pt>
    <dgm:pt modelId="{E5B31273-4EB3-FC49-8D7C-767DCB2E6B3A}" type="pres">
      <dgm:prSet presAssocID="{E4632A5A-316B-AA47-A494-F4157614FBC0}" presName="Name37" presStyleLbl="parChTrans1D2" presStyleIdx="0" presStyleCnt="1"/>
      <dgm:spPr/>
      <dgm:t>
        <a:bodyPr/>
        <a:lstStyle/>
        <a:p>
          <a:endParaRPr lang="fr-FR"/>
        </a:p>
      </dgm:t>
    </dgm:pt>
    <dgm:pt modelId="{EF4E7B6E-F311-8A49-B3EE-388FE8092A0A}" type="pres">
      <dgm:prSet presAssocID="{B096160A-A114-444F-9426-3B778C92F642}" presName="hierRoot2" presStyleCnt="0">
        <dgm:presLayoutVars>
          <dgm:hierBranch val="init"/>
        </dgm:presLayoutVars>
      </dgm:prSet>
      <dgm:spPr/>
    </dgm:pt>
    <dgm:pt modelId="{D817DC3A-B75A-D249-955F-AC390EEB6CC5}" type="pres">
      <dgm:prSet presAssocID="{B096160A-A114-444F-9426-3B778C92F642}" presName="rootComposite" presStyleCnt="0"/>
      <dgm:spPr/>
    </dgm:pt>
    <dgm:pt modelId="{9BFE0AA5-EAC7-BF42-A302-F2816100CBD3}" type="pres">
      <dgm:prSet presAssocID="{B096160A-A114-444F-9426-3B778C92F64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CBAF85-D1F7-2F4B-BD3B-584501DA5F02}" type="pres">
      <dgm:prSet presAssocID="{B096160A-A114-444F-9426-3B778C92F642}" presName="rootConnector" presStyleLbl="node2" presStyleIdx="0" presStyleCnt="1"/>
      <dgm:spPr/>
      <dgm:t>
        <a:bodyPr/>
        <a:lstStyle/>
        <a:p>
          <a:endParaRPr lang="fr-FR"/>
        </a:p>
      </dgm:t>
    </dgm:pt>
    <dgm:pt modelId="{B3F38E60-0B11-EC48-A1A5-F7C5B13B5478}" type="pres">
      <dgm:prSet presAssocID="{B096160A-A114-444F-9426-3B778C92F642}" presName="hierChild4" presStyleCnt="0"/>
      <dgm:spPr/>
    </dgm:pt>
    <dgm:pt modelId="{82BA4E24-B5C8-7A4B-B5EE-2D7D737818B5}" type="pres">
      <dgm:prSet presAssocID="{2099738C-C4E7-EB4D-8BE7-99D24389B24C}" presName="Name37" presStyleLbl="parChTrans1D3" presStyleIdx="0" presStyleCnt="4"/>
      <dgm:spPr/>
      <dgm:t>
        <a:bodyPr/>
        <a:lstStyle/>
        <a:p>
          <a:endParaRPr lang="fr-FR"/>
        </a:p>
      </dgm:t>
    </dgm:pt>
    <dgm:pt modelId="{99149CA8-0BAF-8F4B-A9CC-19C9D7E68F0E}" type="pres">
      <dgm:prSet presAssocID="{98063E4B-3ECB-2745-868C-8931B9CE7618}" presName="hierRoot2" presStyleCnt="0">
        <dgm:presLayoutVars>
          <dgm:hierBranch val="init"/>
        </dgm:presLayoutVars>
      </dgm:prSet>
      <dgm:spPr/>
    </dgm:pt>
    <dgm:pt modelId="{38771B26-1C19-E544-BBD1-0C3639D0BB64}" type="pres">
      <dgm:prSet presAssocID="{98063E4B-3ECB-2745-868C-8931B9CE7618}" presName="rootComposite" presStyleCnt="0"/>
      <dgm:spPr/>
    </dgm:pt>
    <dgm:pt modelId="{646361AB-7504-D44D-BE03-CA9C6878ECDB}" type="pres">
      <dgm:prSet presAssocID="{98063E4B-3ECB-2745-868C-8931B9CE7618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881281B-3D43-444D-BCD8-14691CAA03BE}" type="pres">
      <dgm:prSet presAssocID="{98063E4B-3ECB-2745-868C-8931B9CE7618}" presName="rootConnector" presStyleLbl="node3" presStyleIdx="0" presStyleCnt="1"/>
      <dgm:spPr/>
      <dgm:t>
        <a:bodyPr/>
        <a:lstStyle/>
        <a:p>
          <a:endParaRPr lang="fr-FR"/>
        </a:p>
      </dgm:t>
    </dgm:pt>
    <dgm:pt modelId="{46F39E20-4156-4D46-AD9C-A67A4A00EDED}" type="pres">
      <dgm:prSet presAssocID="{98063E4B-3ECB-2745-868C-8931B9CE7618}" presName="hierChild4" presStyleCnt="0"/>
      <dgm:spPr/>
    </dgm:pt>
    <dgm:pt modelId="{26200C42-2513-0644-83C2-84980770E421}" type="pres">
      <dgm:prSet presAssocID="{98063E4B-3ECB-2745-868C-8931B9CE7618}" presName="hierChild5" presStyleCnt="0"/>
      <dgm:spPr/>
    </dgm:pt>
    <dgm:pt modelId="{54345511-9B99-184A-8222-900239C8878A}" type="pres">
      <dgm:prSet presAssocID="{B096160A-A114-444F-9426-3B778C92F642}" presName="hierChild5" presStyleCnt="0"/>
      <dgm:spPr/>
    </dgm:pt>
    <dgm:pt modelId="{5E2B7146-F2B0-0D41-95B7-16CD044AB588}" type="pres">
      <dgm:prSet presAssocID="{113FD0A0-F0A2-6044-8467-57F95986C54E}" presName="Name111" presStyleLbl="parChTrans1D3" presStyleIdx="1" presStyleCnt="4"/>
      <dgm:spPr/>
      <dgm:t>
        <a:bodyPr/>
        <a:lstStyle/>
        <a:p>
          <a:endParaRPr lang="fr-FR"/>
        </a:p>
      </dgm:t>
    </dgm:pt>
    <dgm:pt modelId="{E4484433-E533-E849-8236-5EC03C3BFDBC}" type="pres">
      <dgm:prSet presAssocID="{88481784-CAC1-FF49-8384-E3435B5F82C9}" presName="hierRoot3" presStyleCnt="0">
        <dgm:presLayoutVars>
          <dgm:hierBranch val="init"/>
        </dgm:presLayoutVars>
      </dgm:prSet>
      <dgm:spPr/>
    </dgm:pt>
    <dgm:pt modelId="{EF601F3A-E24A-2B4D-B67E-F3D77DBDA375}" type="pres">
      <dgm:prSet presAssocID="{88481784-CAC1-FF49-8384-E3435B5F82C9}" presName="rootComposite3" presStyleCnt="0"/>
      <dgm:spPr/>
    </dgm:pt>
    <dgm:pt modelId="{E7493AC3-5035-8641-BCD1-D1A387A077E3}" type="pres">
      <dgm:prSet presAssocID="{88481784-CAC1-FF49-8384-E3435B5F82C9}" presName="rootText3" presStyleLbl="asst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360D39-9BE6-5E45-A535-5619E5E5AAEC}" type="pres">
      <dgm:prSet presAssocID="{88481784-CAC1-FF49-8384-E3435B5F82C9}" presName="rootConnector3" presStyleLbl="asst2" presStyleIdx="0" presStyleCnt="3"/>
      <dgm:spPr/>
      <dgm:t>
        <a:bodyPr/>
        <a:lstStyle/>
        <a:p>
          <a:endParaRPr lang="fr-FR"/>
        </a:p>
      </dgm:t>
    </dgm:pt>
    <dgm:pt modelId="{39E02D04-A9E0-4749-AE32-AE4D6C219E41}" type="pres">
      <dgm:prSet presAssocID="{88481784-CAC1-FF49-8384-E3435B5F82C9}" presName="hierChild6" presStyleCnt="0"/>
      <dgm:spPr/>
    </dgm:pt>
    <dgm:pt modelId="{0333D623-86FC-D541-B761-9FE567B93D57}" type="pres">
      <dgm:prSet presAssocID="{88481784-CAC1-FF49-8384-E3435B5F82C9}" presName="hierChild7" presStyleCnt="0"/>
      <dgm:spPr/>
    </dgm:pt>
    <dgm:pt modelId="{724A6169-1215-5849-87AB-217CE499D1B8}" type="pres">
      <dgm:prSet presAssocID="{E2D5649C-AE3A-3148-8E5F-8FD7A05BDF5A}" presName="Name111" presStyleLbl="parChTrans1D3" presStyleIdx="2" presStyleCnt="4"/>
      <dgm:spPr/>
      <dgm:t>
        <a:bodyPr/>
        <a:lstStyle/>
        <a:p>
          <a:endParaRPr lang="fr-FR"/>
        </a:p>
      </dgm:t>
    </dgm:pt>
    <dgm:pt modelId="{C424D5A8-1CE6-2D4B-A2F4-0D4B15CC28EC}" type="pres">
      <dgm:prSet presAssocID="{95261879-5BF3-894C-B82F-BB5F9A49D866}" presName="hierRoot3" presStyleCnt="0">
        <dgm:presLayoutVars>
          <dgm:hierBranch val="init"/>
        </dgm:presLayoutVars>
      </dgm:prSet>
      <dgm:spPr/>
    </dgm:pt>
    <dgm:pt modelId="{E15C12AD-71B9-1E49-9284-0CDCADDFBBD8}" type="pres">
      <dgm:prSet presAssocID="{95261879-5BF3-894C-B82F-BB5F9A49D866}" presName="rootComposite3" presStyleCnt="0"/>
      <dgm:spPr/>
    </dgm:pt>
    <dgm:pt modelId="{087C2C91-33D2-6745-BBF4-FF6B768C3104}" type="pres">
      <dgm:prSet presAssocID="{95261879-5BF3-894C-B82F-BB5F9A49D866}" presName="rootText3" presStyleLbl="asst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E70AB00-E58C-8548-9D3F-AEA9A5164ECB}" type="pres">
      <dgm:prSet presAssocID="{95261879-5BF3-894C-B82F-BB5F9A49D866}" presName="rootConnector3" presStyleLbl="asst2" presStyleIdx="1" presStyleCnt="3"/>
      <dgm:spPr/>
      <dgm:t>
        <a:bodyPr/>
        <a:lstStyle/>
        <a:p>
          <a:endParaRPr lang="fr-FR"/>
        </a:p>
      </dgm:t>
    </dgm:pt>
    <dgm:pt modelId="{9CCF6D4F-FEAF-9942-B8A8-6DF8AB399A7F}" type="pres">
      <dgm:prSet presAssocID="{95261879-5BF3-894C-B82F-BB5F9A49D866}" presName="hierChild6" presStyleCnt="0"/>
      <dgm:spPr/>
    </dgm:pt>
    <dgm:pt modelId="{3E1DC06F-20EE-DB4D-AF08-894BF5B94D07}" type="pres">
      <dgm:prSet presAssocID="{95261879-5BF3-894C-B82F-BB5F9A49D866}" presName="hierChild7" presStyleCnt="0"/>
      <dgm:spPr/>
    </dgm:pt>
    <dgm:pt modelId="{C6B7BCE2-17FD-BB41-BD62-C00B34CD08FD}" type="pres">
      <dgm:prSet presAssocID="{62D0A7B7-D95E-F84C-827E-7D509F9F529C}" presName="Name111" presStyleLbl="parChTrans1D3" presStyleIdx="3" presStyleCnt="4"/>
      <dgm:spPr/>
      <dgm:t>
        <a:bodyPr/>
        <a:lstStyle/>
        <a:p>
          <a:endParaRPr lang="fr-FR"/>
        </a:p>
      </dgm:t>
    </dgm:pt>
    <dgm:pt modelId="{A5F4209A-9F8B-9F4C-99B4-9071CDFD8026}" type="pres">
      <dgm:prSet presAssocID="{467BD30E-8249-6841-A85F-C495EC682416}" presName="hierRoot3" presStyleCnt="0">
        <dgm:presLayoutVars>
          <dgm:hierBranch val="init"/>
        </dgm:presLayoutVars>
      </dgm:prSet>
      <dgm:spPr/>
    </dgm:pt>
    <dgm:pt modelId="{6B66198F-387C-384A-8E8A-2C6D43F8182D}" type="pres">
      <dgm:prSet presAssocID="{467BD30E-8249-6841-A85F-C495EC682416}" presName="rootComposite3" presStyleCnt="0"/>
      <dgm:spPr/>
    </dgm:pt>
    <dgm:pt modelId="{B84AF535-0B03-D944-8738-3CB2C774CD8D}" type="pres">
      <dgm:prSet presAssocID="{467BD30E-8249-6841-A85F-C495EC682416}" presName="rootText3" presStyleLbl="asst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16E76A2-6DA6-8D4C-8550-5C277208660E}" type="pres">
      <dgm:prSet presAssocID="{467BD30E-8249-6841-A85F-C495EC682416}" presName="rootConnector3" presStyleLbl="asst2" presStyleIdx="2" presStyleCnt="3"/>
      <dgm:spPr/>
      <dgm:t>
        <a:bodyPr/>
        <a:lstStyle/>
        <a:p>
          <a:endParaRPr lang="fr-FR"/>
        </a:p>
      </dgm:t>
    </dgm:pt>
    <dgm:pt modelId="{7482AA83-C625-774D-847A-AD5B02A90B9C}" type="pres">
      <dgm:prSet presAssocID="{467BD30E-8249-6841-A85F-C495EC682416}" presName="hierChild6" presStyleCnt="0"/>
      <dgm:spPr/>
    </dgm:pt>
    <dgm:pt modelId="{9C7577CA-8ABE-3043-A098-111801EC1584}" type="pres">
      <dgm:prSet presAssocID="{467BD30E-8249-6841-A85F-C495EC682416}" presName="hierChild7" presStyleCnt="0"/>
      <dgm:spPr/>
    </dgm:pt>
    <dgm:pt modelId="{F37FD6B4-E65A-5C44-A35D-016235A7D84E}" type="pres">
      <dgm:prSet presAssocID="{F725F8F9-1535-6C46-AA81-CA1C99A6125A}" presName="hierChild3" presStyleCnt="0"/>
      <dgm:spPr/>
    </dgm:pt>
  </dgm:ptLst>
  <dgm:cxnLst>
    <dgm:cxn modelId="{1988733F-4F0E-9645-AAAC-62944C3F65D3}" type="presOf" srcId="{2099738C-C4E7-EB4D-8BE7-99D24389B24C}" destId="{82BA4E24-B5C8-7A4B-B5EE-2D7D737818B5}" srcOrd="0" destOrd="0" presId="urn:microsoft.com/office/officeart/2005/8/layout/orgChart1"/>
    <dgm:cxn modelId="{20082BFD-250E-FC44-966C-59706251E641}" type="presOf" srcId="{88481784-CAC1-FF49-8384-E3435B5F82C9}" destId="{E7493AC3-5035-8641-BCD1-D1A387A077E3}" srcOrd="0" destOrd="0" presId="urn:microsoft.com/office/officeart/2005/8/layout/orgChart1"/>
    <dgm:cxn modelId="{01DFCA18-DA3D-144D-BF6B-CABEC16FCCE6}" type="presOf" srcId="{62D0A7B7-D95E-F84C-827E-7D509F9F529C}" destId="{C6B7BCE2-17FD-BB41-BD62-C00B34CD08FD}" srcOrd="0" destOrd="0" presId="urn:microsoft.com/office/officeart/2005/8/layout/orgChart1"/>
    <dgm:cxn modelId="{6BF560A8-8CDE-0242-99A2-2D5F9B0510C1}" type="presOf" srcId="{E2D5649C-AE3A-3148-8E5F-8FD7A05BDF5A}" destId="{724A6169-1215-5849-87AB-217CE499D1B8}" srcOrd="0" destOrd="0" presId="urn:microsoft.com/office/officeart/2005/8/layout/orgChart1"/>
    <dgm:cxn modelId="{15FA78DF-C5B6-8E4E-93E7-AA4F3BB68500}" type="presOf" srcId="{95261879-5BF3-894C-B82F-BB5F9A49D866}" destId="{087C2C91-33D2-6745-BBF4-FF6B768C3104}" srcOrd="0" destOrd="0" presId="urn:microsoft.com/office/officeart/2005/8/layout/orgChart1"/>
    <dgm:cxn modelId="{35656A5A-781D-5140-9913-A8D9A2413036}" srcId="{A4E4E217-677D-254B-83BB-1266CDE499F1}" destId="{F725F8F9-1535-6C46-AA81-CA1C99A6125A}" srcOrd="0" destOrd="0" parTransId="{52FDCEE2-998A-A241-91E1-9829A11EBB5B}" sibTransId="{DEEC54FA-7736-FF47-878B-BB661CE37016}"/>
    <dgm:cxn modelId="{188F974C-EF14-5048-9AB5-2F906FD5F86A}" type="presOf" srcId="{A4E4E217-677D-254B-83BB-1266CDE499F1}" destId="{DDEAD853-D899-1847-B0AA-5F65242D5F51}" srcOrd="0" destOrd="0" presId="urn:microsoft.com/office/officeart/2005/8/layout/orgChart1"/>
    <dgm:cxn modelId="{F5CCA838-FF8C-4145-9885-72891C31C864}" srcId="{B096160A-A114-444F-9426-3B778C92F642}" destId="{88481784-CAC1-FF49-8384-E3435B5F82C9}" srcOrd="1" destOrd="0" parTransId="{113FD0A0-F0A2-6044-8467-57F95986C54E}" sibTransId="{824F7D8C-7B4A-6843-9DEC-6380A413C1CF}"/>
    <dgm:cxn modelId="{A8B62A8F-9B35-B045-BE5D-B46AE4AA3F60}" type="presOf" srcId="{B096160A-A114-444F-9426-3B778C92F642}" destId="{D6CBAF85-D1F7-2F4B-BD3B-584501DA5F02}" srcOrd="1" destOrd="0" presId="urn:microsoft.com/office/officeart/2005/8/layout/orgChart1"/>
    <dgm:cxn modelId="{27EA89C5-BC66-A345-99AB-8521E78551DF}" type="presOf" srcId="{98063E4B-3ECB-2745-868C-8931B9CE7618}" destId="{E881281B-3D43-444D-BCD8-14691CAA03BE}" srcOrd="1" destOrd="0" presId="urn:microsoft.com/office/officeart/2005/8/layout/orgChart1"/>
    <dgm:cxn modelId="{7AB6AEA0-0E0A-FF4A-BE10-B52C540C523A}" type="presOf" srcId="{F725F8F9-1535-6C46-AA81-CA1C99A6125A}" destId="{FA7B4E51-0459-B849-B7CE-A73BAB4EBE50}" srcOrd="0" destOrd="0" presId="urn:microsoft.com/office/officeart/2005/8/layout/orgChart1"/>
    <dgm:cxn modelId="{D93BBCBC-CE72-A64C-90B7-658C1CE9913D}" type="presOf" srcId="{98063E4B-3ECB-2745-868C-8931B9CE7618}" destId="{646361AB-7504-D44D-BE03-CA9C6878ECDB}" srcOrd="0" destOrd="0" presId="urn:microsoft.com/office/officeart/2005/8/layout/orgChart1"/>
    <dgm:cxn modelId="{560C9F5E-1802-0447-AF13-5ED41295F925}" type="presOf" srcId="{88481784-CAC1-FF49-8384-E3435B5F82C9}" destId="{74360D39-9BE6-5E45-A535-5619E5E5AAEC}" srcOrd="1" destOrd="0" presId="urn:microsoft.com/office/officeart/2005/8/layout/orgChart1"/>
    <dgm:cxn modelId="{E735C81C-CD5C-5741-A4B7-B288E4E4FD58}" type="presOf" srcId="{E4632A5A-316B-AA47-A494-F4157614FBC0}" destId="{E5B31273-4EB3-FC49-8D7C-767DCB2E6B3A}" srcOrd="0" destOrd="0" presId="urn:microsoft.com/office/officeart/2005/8/layout/orgChart1"/>
    <dgm:cxn modelId="{5CE078BA-5279-1448-BF40-4FEF1AF20D8E}" type="presOf" srcId="{467BD30E-8249-6841-A85F-C495EC682416}" destId="{B16E76A2-6DA6-8D4C-8550-5C277208660E}" srcOrd="1" destOrd="0" presId="urn:microsoft.com/office/officeart/2005/8/layout/orgChart1"/>
    <dgm:cxn modelId="{CD4CA9D8-CD0C-1849-AEB0-9D1AEB7F98B7}" srcId="{B096160A-A114-444F-9426-3B778C92F642}" destId="{467BD30E-8249-6841-A85F-C495EC682416}" srcOrd="3" destOrd="0" parTransId="{62D0A7B7-D95E-F84C-827E-7D509F9F529C}" sibTransId="{F91901F3-B69A-8D48-BD7E-F850B459331F}"/>
    <dgm:cxn modelId="{62DE9928-5B0F-8147-8B56-6EF654C9A37F}" type="presOf" srcId="{95261879-5BF3-894C-B82F-BB5F9A49D866}" destId="{7E70AB00-E58C-8548-9D3F-AEA9A5164ECB}" srcOrd="1" destOrd="0" presId="urn:microsoft.com/office/officeart/2005/8/layout/orgChart1"/>
    <dgm:cxn modelId="{8606E7CE-CB38-9048-BA07-3D6F40ED4ED6}" srcId="{B096160A-A114-444F-9426-3B778C92F642}" destId="{95261879-5BF3-894C-B82F-BB5F9A49D866}" srcOrd="2" destOrd="0" parTransId="{E2D5649C-AE3A-3148-8E5F-8FD7A05BDF5A}" sibTransId="{0A86B382-F56B-4144-BCF3-94F6467E88BA}"/>
    <dgm:cxn modelId="{9138CE68-B3DA-0F46-869B-12FFDD596140}" type="presOf" srcId="{F725F8F9-1535-6C46-AA81-CA1C99A6125A}" destId="{035974A2-7F0E-7A4E-8C64-2A019EDABA50}" srcOrd="1" destOrd="0" presId="urn:microsoft.com/office/officeart/2005/8/layout/orgChart1"/>
    <dgm:cxn modelId="{2ED24DA2-BB94-3846-B5D4-9702B5E960BE}" srcId="{B096160A-A114-444F-9426-3B778C92F642}" destId="{98063E4B-3ECB-2745-868C-8931B9CE7618}" srcOrd="0" destOrd="0" parTransId="{2099738C-C4E7-EB4D-8BE7-99D24389B24C}" sibTransId="{47794DDE-CE4B-C145-829C-B96775739AA5}"/>
    <dgm:cxn modelId="{84ECCECA-3A13-8743-B757-420ED4235882}" type="presOf" srcId="{B096160A-A114-444F-9426-3B778C92F642}" destId="{9BFE0AA5-EAC7-BF42-A302-F2816100CBD3}" srcOrd="0" destOrd="0" presId="urn:microsoft.com/office/officeart/2005/8/layout/orgChart1"/>
    <dgm:cxn modelId="{9C12E1AE-0748-A641-A40E-B0DB42E7CAD8}" type="presOf" srcId="{467BD30E-8249-6841-A85F-C495EC682416}" destId="{B84AF535-0B03-D944-8738-3CB2C774CD8D}" srcOrd="0" destOrd="0" presId="urn:microsoft.com/office/officeart/2005/8/layout/orgChart1"/>
    <dgm:cxn modelId="{D5F9E880-9A11-294C-B7AB-8B6C3FCF63C0}" type="presOf" srcId="{113FD0A0-F0A2-6044-8467-57F95986C54E}" destId="{5E2B7146-F2B0-0D41-95B7-16CD044AB588}" srcOrd="0" destOrd="0" presId="urn:microsoft.com/office/officeart/2005/8/layout/orgChart1"/>
    <dgm:cxn modelId="{F16FD449-4615-574F-8641-0C556C7405A0}" srcId="{F725F8F9-1535-6C46-AA81-CA1C99A6125A}" destId="{B096160A-A114-444F-9426-3B778C92F642}" srcOrd="0" destOrd="0" parTransId="{E4632A5A-316B-AA47-A494-F4157614FBC0}" sibTransId="{71330090-2016-DE4B-9673-D3A1873DE577}"/>
    <dgm:cxn modelId="{EDA9F691-3126-054F-BA84-E8F0CD229A55}" type="presParOf" srcId="{DDEAD853-D899-1847-B0AA-5F65242D5F51}" destId="{284BDF15-96B3-B94F-96FE-E3D116FE1446}" srcOrd="0" destOrd="0" presId="urn:microsoft.com/office/officeart/2005/8/layout/orgChart1"/>
    <dgm:cxn modelId="{8AD0C426-0B44-B446-9A4D-3E6C08C6C89A}" type="presParOf" srcId="{284BDF15-96B3-B94F-96FE-E3D116FE1446}" destId="{BE0076C6-FB3F-7041-9DA7-F2908DA135F9}" srcOrd="0" destOrd="0" presId="urn:microsoft.com/office/officeart/2005/8/layout/orgChart1"/>
    <dgm:cxn modelId="{B3EAD027-35BB-B74B-AF8D-50DE6B201495}" type="presParOf" srcId="{BE0076C6-FB3F-7041-9DA7-F2908DA135F9}" destId="{FA7B4E51-0459-B849-B7CE-A73BAB4EBE50}" srcOrd="0" destOrd="0" presId="urn:microsoft.com/office/officeart/2005/8/layout/orgChart1"/>
    <dgm:cxn modelId="{0408B228-8805-5745-B98E-830F19FFF743}" type="presParOf" srcId="{BE0076C6-FB3F-7041-9DA7-F2908DA135F9}" destId="{035974A2-7F0E-7A4E-8C64-2A019EDABA50}" srcOrd="1" destOrd="0" presId="urn:microsoft.com/office/officeart/2005/8/layout/orgChart1"/>
    <dgm:cxn modelId="{36A949C7-1D9F-1A4C-810B-EC65F3A4273F}" type="presParOf" srcId="{284BDF15-96B3-B94F-96FE-E3D116FE1446}" destId="{D49C8D2B-EC04-6544-860B-160B763D4A7A}" srcOrd="1" destOrd="0" presId="urn:microsoft.com/office/officeart/2005/8/layout/orgChart1"/>
    <dgm:cxn modelId="{66720922-40DE-5D44-8216-8EAB5384B642}" type="presParOf" srcId="{D49C8D2B-EC04-6544-860B-160B763D4A7A}" destId="{E5B31273-4EB3-FC49-8D7C-767DCB2E6B3A}" srcOrd="0" destOrd="0" presId="urn:microsoft.com/office/officeart/2005/8/layout/orgChart1"/>
    <dgm:cxn modelId="{D9AD4AB3-551D-3443-8FDC-0B0511697B09}" type="presParOf" srcId="{D49C8D2B-EC04-6544-860B-160B763D4A7A}" destId="{EF4E7B6E-F311-8A49-B3EE-388FE8092A0A}" srcOrd="1" destOrd="0" presId="urn:microsoft.com/office/officeart/2005/8/layout/orgChart1"/>
    <dgm:cxn modelId="{3B4F9EB2-FFF9-7447-B700-E333708E9B46}" type="presParOf" srcId="{EF4E7B6E-F311-8A49-B3EE-388FE8092A0A}" destId="{D817DC3A-B75A-D249-955F-AC390EEB6CC5}" srcOrd="0" destOrd="0" presId="urn:microsoft.com/office/officeart/2005/8/layout/orgChart1"/>
    <dgm:cxn modelId="{7C2BD64E-34CB-D14B-8C14-93CB116EB895}" type="presParOf" srcId="{D817DC3A-B75A-D249-955F-AC390EEB6CC5}" destId="{9BFE0AA5-EAC7-BF42-A302-F2816100CBD3}" srcOrd="0" destOrd="0" presId="urn:microsoft.com/office/officeart/2005/8/layout/orgChart1"/>
    <dgm:cxn modelId="{8F5F1DFE-2974-9449-8A29-ECAA3A3F3E04}" type="presParOf" srcId="{D817DC3A-B75A-D249-955F-AC390EEB6CC5}" destId="{D6CBAF85-D1F7-2F4B-BD3B-584501DA5F02}" srcOrd="1" destOrd="0" presId="urn:microsoft.com/office/officeart/2005/8/layout/orgChart1"/>
    <dgm:cxn modelId="{61843C7A-0F6C-A44D-9A47-932520A5A1B8}" type="presParOf" srcId="{EF4E7B6E-F311-8A49-B3EE-388FE8092A0A}" destId="{B3F38E60-0B11-EC48-A1A5-F7C5B13B5478}" srcOrd="1" destOrd="0" presId="urn:microsoft.com/office/officeart/2005/8/layout/orgChart1"/>
    <dgm:cxn modelId="{8CCFDBB1-F931-704C-AD5B-291CD651E01D}" type="presParOf" srcId="{B3F38E60-0B11-EC48-A1A5-F7C5B13B5478}" destId="{82BA4E24-B5C8-7A4B-B5EE-2D7D737818B5}" srcOrd="0" destOrd="0" presId="urn:microsoft.com/office/officeart/2005/8/layout/orgChart1"/>
    <dgm:cxn modelId="{0CACBA74-67CB-584D-83E6-E5C8841BFEAB}" type="presParOf" srcId="{B3F38E60-0B11-EC48-A1A5-F7C5B13B5478}" destId="{99149CA8-0BAF-8F4B-A9CC-19C9D7E68F0E}" srcOrd="1" destOrd="0" presId="urn:microsoft.com/office/officeart/2005/8/layout/orgChart1"/>
    <dgm:cxn modelId="{162D235E-30D7-7344-B888-93F6C369357B}" type="presParOf" srcId="{99149CA8-0BAF-8F4B-A9CC-19C9D7E68F0E}" destId="{38771B26-1C19-E544-BBD1-0C3639D0BB64}" srcOrd="0" destOrd="0" presId="urn:microsoft.com/office/officeart/2005/8/layout/orgChart1"/>
    <dgm:cxn modelId="{A4934B7E-F074-3148-976B-780AA723199F}" type="presParOf" srcId="{38771B26-1C19-E544-BBD1-0C3639D0BB64}" destId="{646361AB-7504-D44D-BE03-CA9C6878ECDB}" srcOrd="0" destOrd="0" presId="urn:microsoft.com/office/officeart/2005/8/layout/orgChart1"/>
    <dgm:cxn modelId="{5D4D726A-4180-7441-8D7A-3C3C637C59BC}" type="presParOf" srcId="{38771B26-1C19-E544-BBD1-0C3639D0BB64}" destId="{E881281B-3D43-444D-BCD8-14691CAA03BE}" srcOrd="1" destOrd="0" presId="urn:microsoft.com/office/officeart/2005/8/layout/orgChart1"/>
    <dgm:cxn modelId="{1F199C58-9A4B-4B4B-9585-38C2899E9399}" type="presParOf" srcId="{99149CA8-0BAF-8F4B-A9CC-19C9D7E68F0E}" destId="{46F39E20-4156-4D46-AD9C-A67A4A00EDED}" srcOrd="1" destOrd="0" presId="urn:microsoft.com/office/officeart/2005/8/layout/orgChart1"/>
    <dgm:cxn modelId="{3A544192-D53A-D34E-A59F-0E83114A56B7}" type="presParOf" srcId="{99149CA8-0BAF-8F4B-A9CC-19C9D7E68F0E}" destId="{26200C42-2513-0644-83C2-84980770E421}" srcOrd="2" destOrd="0" presId="urn:microsoft.com/office/officeart/2005/8/layout/orgChart1"/>
    <dgm:cxn modelId="{1C58EA0F-D9B0-E845-8047-985718672543}" type="presParOf" srcId="{EF4E7B6E-F311-8A49-B3EE-388FE8092A0A}" destId="{54345511-9B99-184A-8222-900239C8878A}" srcOrd="2" destOrd="0" presId="urn:microsoft.com/office/officeart/2005/8/layout/orgChart1"/>
    <dgm:cxn modelId="{CEFB51BD-4356-5542-B28B-F4A9A360CA2E}" type="presParOf" srcId="{54345511-9B99-184A-8222-900239C8878A}" destId="{5E2B7146-F2B0-0D41-95B7-16CD044AB588}" srcOrd="0" destOrd="0" presId="urn:microsoft.com/office/officeart/2005/8/layout/orgChart1"/>
    <dgm:cxn modelId="{8F9E6B84-FF39-0841-B326-F04429F41D69}" type="presParOf" srcId="{54345511-9B99-184A-8222-900239C8878A}" destId="{E4484433-E533-E849-8236-5EC03C3BFDBC}" srcOrd="1" destOrd="0" presId="urn:microsoft.com/office/officeart/2005/8/layout/orgChart1"/>
    <dgm:cxn modelId="{9507832C-7ECD-C446-A361-4D6D1F95F696}" type="presParOf" srcId="{E4484433-E533-E849-8236-5EC03C3BFDBC}" destId="{EF601F3A-E24A-2B4D-B67E-F3D77DBDA375}" srcOrd="0" destOrd="0" presId="urn:microsoft.com/office/officeart/2005/8/layout/orgChart1"/>
    <dgm:cxn modelId="{A53C187B-06DD-8D47-AB31-15CA52752E3F}" type="presParOf" srcId="{EF601F3A-E24A-2B4D-B67E-F3D77DBDA375}" destId="{E7493AC3-5035-8641-BCD1-D1A387A077E3}" srcOrd="0" destOrd="0" presId="urn:microsoft.com/office/officeart/2005/8/layout/orgChart1"/>
    <dgm:cxn modelId="{4DFD35ED-E70A-A245-9618-CAD96DFD67B8}" type="presParOf" srcId="{EF601F3A-E24A-2B4D-B67E-F3D77DBDA375}" destId="{74360D39-9BE6-5E45-A535-5619E5E5AAEC}" srcOrd="1" destOrd="0" presId="urn:microsoft.com/office/officeart/2005/8/layout/orgChart1"/>
    <dgm:cxn modelId="{3D3F7766-5CDD-9643-A2AB-0CFA9305549B}" type="presParOf" srcId="{E4484433-E533-E849-8236-5EC03C3BFDBC}" destId="{39E02D04-A9E0-4749-AE32-AE4D6C219E41}" srcOrd="1" destOrd="0" presId="urn:microsoft.com/office/officeart/2005/8/layout/orgChart1"/>
    <dgm:cxn modelId="{88F3931B-AC2C-8C48-80BA-2153E2F73B78}" type="presParOf" srcId="{E4484433-E533-E849-8236-5EC03C3BFDBC}" destId="{0333D623-86FC-D541-B761-9FE567B93D57}" srcOrd="2" destOrd="0" presId="urn:microsoft.com/office/officeart/2005/8/layout/orgChart1"/>
    <dgm:cxn modelId="{810C51AA-D1D2-8344-8058-7E4416828F03}" type="presParOf" srcId="{54345511-9B99-184A-8222-900239C8878A}" destId="{724A6169-1215-5849-87AB-217CE499D1B8}" srcOrd="2" destOrd="0" presId="urn:microsoft.com/office/officeart/2005/8/layout/orgChart1"/>
    <dgm:cxn modelId="{E95F557D-49E4-FD45-B84E-EB9ED2AED568}" type="presParOf" srcId="{54345511-9B99-184A-8222-900239C8878A}" destId="{C424D5A8-1CE6-2D4B-A2F4-0D4B15CC28EC}" srcOrd="3" destOrd="0" presId="urn:microsoft.com/office/officeart/2005/8/layout/orgChart1"/>
    <dgm:cxn modelId="{4B16A538-FC6B-7844-9460-C672D549D582}" type="presParOf" srcId="{C424D5A8-1CE6-2D4B-A2F4-0D4B15CC28EC}" destId="{E15C12AD-71B9-1E49-9284-0CDCADDFBBD8}" srcOrd="0" destOrd="0" presId="urn:microsoft.com/office/officeart/2005/8/layout/orgChart1"/>
    <dgm:cxn modelId="{19461CB9-CDF1-724E-8C3D-30024BABCDA3}" type="presParOf" srcId="{E15C12AD-71B9-1E49-9284-0CDCADDFBBD8}" destId="{087C2C91-33D2-6745-BBF4-FF6B768C3104}" srcOrd="0" destOrd="0" presId="urn:microsoft.com/office/officeart/2005/8/layout/orgChart1"/>
    <dgm:cxn modelId="{62C849AC-5066-0748-BB77-E26C000E0B37}" type="presParOf" srcId="{E15C12AD-71B9-1E49-9284-0CDCADDFBBD8}" destId="{7E70AB00-E58C-8548-9D3F-AEA9A5164ECB}" srcOrd="1" destOrd="0" presId="urn:microsoft.com/office/officeart/2005/8/layout/orgChart1"/>
    <dgm:cxn modelId="{37CF5A55-4DC1-704A-95AF-86383D6D2A1A}" type="presParOf" srcId="{C424D5A8-1CE6-2D4B-A2F4-0D4B15CC28EC}" destId="{9CCF6D4F-FEAF-9942-B8A8-6DF8AB399A7F}" srcOrd="1" destOrd="0" presId="urn:microsoft.com/office/officeart/2005/8/layout/orgChart1"/>
    <dgm:cxn modelId="{847B191C-912F-9840-853E-2D4B56B2074E}" type="presParOf" srcId="{C424D5A8-1CE6-2D4B-A2F4-0D4B15CC28EC}" destId="{3E1DC06F-20EE-DB4D-AF08-894BF5B94D07}" srcOrd="2" destOrd="0" presId="urn:microsoft.com/office/officeart/2005/8/layout/orgChart1"/>
    <dgm:cxn modelId="{7A4AF7B6-EE17-F749-8CE1-448DD8642266}" type="presParOf" srcId="{54345511-9B99-184A-8222-900239C8878A}" destId="{C6B7BCE2-17FD-BB41-BD62-C00B34CD08FD}" srcOrd="4" destOrd="0" presId="urn:microsoft.com/office/officeart/2005/8/layout/orgChart1"/>
    <dgm:cxn modelId="{94EA246B-4164-064D-AEF7-4DC10AF0B517}" type="presParOf" srcId="{54345511-9B99-184A-8222-900239C8878A}" destId="{A5F4209A-9F8B-9F4C-99B4-9071CDFD8026}" srcOrd="5" destOrd="0" presId="urn:microsoft.com/office/officeart/2005/8/layout/orgChart1"/>
    <dgm:cxn modelId="{19705310-20F0-B74B-BA64-F530D279A519}" type="presParOf" srcId="{A5F4209A-9F8B-9F4C-99B4-9071CDFD8026}" destId="{6B66198F-387C-384A-8E8A-2C6D43F8182D}" srcOrd="0" destOrd="0" presId="urn:microsoft.com/office/officeart/2005/8/layout/orgChart1"/>
    <dgm:cxn modelId="{5B75A155-6928-9A43-9B75-61377F85B67D}" type="presParOf" srcId="{6B66198F-387C-384A-8E8A-2C6D43F8182D}" destId="{B84AF535-0B03-D944-8738-3CB2C774CD8D}" srcOrd="0" destOrd="0" presId="urn:microsoft.com/office/officeart/2005/8/layout/orgChart1"/>
    <dgm:cxn modelId="{D40051AB-AEC3-B94E-98CD-32C21119B9C1}" type="presParOf" srcId="{6B66198F-387C-384A-8E8A-2C6D43F8182D}" destId="{B16E76A2-6DA6-8D4C-8550-5C277208660E}" srcOrd="1" destOrd="0" presId="urn:microsoft.com/office/officeart/2005/8/layout/orgChart1"/>
    <dgm:cxn modelId="{77AC73CE-804B-7848-AC7D-D1B470CC6BDD}" type="presParOf" srcId="{A5F4209A-9F8B-9F4C-99B4-9071CDFD8026}" destId="{7482AA83-C625-774D-847A-AD5B02A90B9C}" srcOrd="1" destOrd="0" presId="urn:microsoft.com/office/officeart/2005/8/layout/orgChart1"/>
    <dgm:cxn modelId="{38A249C4-626F-934B-BDB1-3CCD4469FA6A}" type="presParOf" srcId="{A5F4209A-9F8B-9F4C-99B4-9071CDFD8026}" destId="{9C7577CA-8ABE-3043-A098-111801EC1584}" srcOrd="2" destOrd="0" presId="urn:microsoft.com/office/officeart/2005/8/layout/orgChart1"/>
    <dgm:cxn modelId="{9E6EE807-E304-0245-B58C-75972FA044BA}" type="presParOf" srcId="{284BDF15-96B3-B94F-96FE-E3D116FE1446}" destId="{F37FD6B4-E65A-5C44-A35D-016235A7D8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85BA7-C178-DA4E-85A5-9891A8143DE9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0CF534-32B9-B74F-962C-7AB77CD9F1FF}">
      <dgm:prSet phldrT="[Texte]"/>
      <dgm:spPr/>
      <dgm:t>
        <a:bodyPr/>
        <a:lstStyle/>
        <a:p>
          <a:r>
            <a:rPr lang="fr-FR" dirty="0" smtClean="0"/>
            <a:t>pharaon</a:t>
          </a:r>
          <a:endParaRPr lang="fr-FR" dirty="0"/>
        </a:p>
      </dgm:t>
    </dgm:pt>
    <dgm:pt modelId="{0723FFAE-5A17-ED49-A48B-BF9C807F7413}" type="parTrans" cxnId="{57D453EA-2AAA-B546-9066-A52CD0F9F680}">
      <dgm:prSet/>
      <dgm:spPr/>
      <dgm:t>
        <a:bodyPr/>
        <a:lstStyle/>
        <a:p>
          <a:endParaRPr lang="fr-FR"/>
        </a:p>
      </dgm:t>
    </dgm:pt>
    <dgm:pt modelId="{FE308B00-5500-994E-9AC7-1A177F5FA99E}" type="sibTrans" cxnId="{57D453EA-2AAA-B546-9066-A52CD0F9F680}">
      <dgm:prSet/>
      <dgm:spPr/>
      <dgm:t>
        <a:bodyPr/>
        <a:lstStyle/>
        <a:p>
          <a:endParaRPr lang="fr-FR"/>
        </a:p>
      </dgm:t>
    </dgm:pt>
    <dgm:pt modelId="{A4331796-56B5-EF44-8ADD-CEAD01330A76}" type="asst">
      <dgm:prSet phldrT="[Texte]"/>
      <dgm:spPr/>
      <dgm:t>
        <a:bodyPr/>
        <a:lstStyle/>
        <a:p>
          <a:r>
            <a:rPr lang="fr-FR" dirty="0" smtClean="0"/>
            <a:t>vizir</a:t>
          </a:r>
          <a:endParaRPr lang="fr-FR" dirty="0"/>
        </a:p>
      </dgm:t>
    </dgm:pt>
    <dgm:pt modelId="{28F03FE1-50D4-E741-BCB8-72E4FC4880E5}" type="parTrans" cxnId="{68042061-2722-5B46-923E-43251F7640C7}">
      <dgm:prSet/>
      <dgm:spPr/>
      <dgm:t>
        <a:bodyPr/>
        <a:lstStyle/>
        <a:p>
          <a:endParaRPr lang="fr-FR"/>
        </a:p>
      </dgm:t>
    </dgm:pt>
    <dgm:pt modelId="{9ABDC084-B9C3-5040-BF05-EAFA716D56B6}" type="sibTrans" cxnId="{68042061-2722-5B46-923E-43251F7640C7}">
      <dgm:prSet/>
      <dgm:spPr/>
      <dgm:t>
        <a:bodyPr/>
        <a:lstStyle/>
        <a:p>
          <a:endParaRPr lang="fr-FR"/>
        </a:p>
      </dgm:t>
    </dgm:pt>
    <dgm:pt modelId="{E73EB854-5013-034D-9EA2-849F86098BC8}">
      <dgm:prSet phldrT="[Texte]"/>
      <dgm:spPr/>
      <dgm:t>
        <a:bodyPr/>
        <a:lstStyle/>
        <a:p>
          <a:r>
            <a:rPr lang="fr-FR" dirty="0" smtClean="0"/>
            <a:t>nomarques</a:t>
          </a:r>
          <a:endParaRPr lang="fr-FR" dirty="0"/>
        </a:p>
      </dgm:t>
    </dgm:pt>
    <dgm:pt modelId="{CD6B7B80-7F8B-DD40-8AD5-B71D5920E62A}" type="parTrans" cxnId="{E6288125-2ED4-844F-A97C-A33879402F06}">
      <dgm:prSet/>
      <dgm:spPr/>
      <dgm:t>
        <a:bodyPr/>
        <a:lstStyle/>
        <a:p>
          <a:endParaRPr lang="fr-FR"/>
        </a:p>
      </dgm:t>
    </dgm:pt>
    <dgm:pt modelId="{8D8E59EB-7D31-1445-9836-152F8C8D09C2}" type="sibTrans" cxnId="{E6288125-2ED4-844F-A97C-A33879402F06}">
      <dgm:prSet/>
      <dgm:spPr/>
      <dgm:t>
        <a:bodyPr/>
        <a:lstStyle/>
        <a:p>
          <a:endParaRPr lang="fr-FR"/>
        </a:p>
      </dgm:t>
    </dgm:pt>
    <dgm:pt modelId="{965BEB60-5D28-F149-87D3-6BBB24389F66}">
      <dgm:prSet phldrT="[Texte]"/>
      <dgm:spPr/>
      <dgm:t>
        <a:bodyPr/>
        <a:lstStyle/>
        <a:p>
          <a:r>
            <a:rPr lang="fr-FR" dirty="0" smtClean="0"/>
            <a:t>prêtres</a:t>
          </a:r>
          <a:endParaRPr lang="fr-FR" dirty="0"/>
        </a:p>
      </dgm:t>
    </dgm:pt>
    <dgm:pt modelId="{38F65C83-6E1E-BE40-B25D-9D8961289D4F}" type="parTrans" cxnId="{642CB2AB-044C-0E4B-AABC-F6A8F489947C}">
      <dgm:prSet/>
      <dgm:spPr/>
      <dgm:t>
        <a:bodyPr/>
        <a:lstStyle/>
        <a:p>
          <a:endParaRPr lang="fr-FR"/>
        </a:p>
      </dgm:t>
    </dgm:pt>
    <dgm:pt modelId="{5FAF4D7B-9525-594E-825E-3C499C6BBD9E}" type="sibTrans" cxnId="{642CB2AB-044C-0E4B-AABC-F6A8F489947C}">
      <dgm:prSet/>
      <dgm:spPr/>
      <dgm:t>
        <a:bodyPr/>
        <a:lstStyle/>
        <a:p>
          <a:endParaRPr lang="fr-FR"/>
        </a:p>
      </dgm:t>
    </dgm:pt>
    <dgm:pt modelId="{133CF57E-F7F1-B040-9866-675389B5E4B9}">
      <dgm:prSet phldrT="[Texte]"/>
      <dgm:spPr/>
      <dgm:t>
        <a:bodyPr/>
        <a:lstStyle/>
        <a:p>
          <a:r>
            <a:rPr lang="fr-FR" dirty="0" smtClean="0"/>
            <a:t>scribes</a:t>
          </a:r>
          <a:endParaRPr lang="fr-FR" dirty="0"/>
        </a:p>
      </dgm:t>
    </dgm:pt>
    <dgm:pt modelId="{14DEB78A-FC31-4A41-8223-153D30EFB2B1}" type="parTrans" cxnId="{4AAD84F3-9924-F24F-A833-03915A6B28AE}">
      <dgm:prSet/>
      <dgm:spPr/>
      <dgm:t>
        <a:bodyPr/>
        <a:lstStyle/>
        <a:p>
          <a:endParaRPr lang="fr-FR"/>
        </a:p>
      </dgm:t>
    </dgm:pt>
    <dgm:pt modelId="{72E06515-1C0F-CE4E-A8CC-8FD94BD58DAF}" type="sibTrans" cxnId="{4AAD84F3-9924-F24F-A833-03915A6B28AE}">
      <dgm:prSet/>
      <dgm:spPr/>
      <dgm:t>
        <a:bodyPr/>
        <a:lstStyle/>
        <a:p>
          <a:endParaRPr lang="fr-FR"/>
        </a:p>
      </dgm:t>
    </dgm:pt>
    <dgm:pt modelId="{911B3014-5368-FC4E-9805-AA7E434F0DEC}">
      <dgm:prSet/>
      <dgm:spPr/>
      <dgm:t>
        <a:bodyPr/>
        <a:lstStyle/>
        <a:p>
          <a:r>
            <a:rPr lang="fr-FR" dirty="0" smtClean="0"/>
            <a:t>paysans</a:t>
          </a:r>
          <a:endParaRPr lang="fr-FR" dirty="0"/>
        </a:p>
      </dgm:t>
    </dgm:pt>
    <dgm:pt modelId="{3A146D6C-096D-9E46-8933-65EED045FE0D}" type="parTrans" cxnId="{8F0C7F1D-1266-F443-9974-474491D41F35}">
      <dgm:prSet/>
      <dgm:spPr/>
      <dgm:t>
        <a:bodyPr/>
        <a:lstStyle/>
        <a:p>
          <a:endParaRPr lang="fr-FR"/>
        </a:p>
      </dgm:t>
    </dgm:pt>
    <dgm:pt modelId="{95E9904A-B5CF-674B-A2EE-911FD73D53BA}" type="sibTrans" cxnId="{8F0C7F1D-1266-F443-9974-474491D41F35}">
      <dgm:prSet/>
      <dgm:spPr/>
      <dgm:t>
        <a:bodyPr/>
        <a:lstStyle/>
        <a:p>
          <a:endParaRPr lang="fr-FR"/>
        </a:p>
      </dgm:t>
    </dgm:pt>
    <dgm:pt modelId="{02491219-279E-4D44-9AB2-5894DC3F4D80}">
      <dgm:prSet/>
      <dgm:spPr/>
      <dgm:t>
        <a:bodyPr/>
        <a:lstStyle/>
        <a:p>
          <a:r>
            <a:rPr lang="fr-FR" dirty="0" smtClean="0"/>
            <a:t>artisans</a:t>
          </a:r>
          <a:endParaRPr lang="fr-FR" dirty="0"/>
        </a:p>
      </dgm:t>
    </dgm:pt>
    <dgm:pt modelId="{7C6C89E2-888F-9D47-A956-093EC9C1C22C}" type="parTrans" cxnId="{D4ABC702-0DAA-5645-BA33-5D8A725AAE20}">
      <dgm:prSet/>
      <dgm:spPr/>
      <dgm:t>
        <a:bodyPr/>
        <a:lstStyle/>
        <a:p>
          <a:endParaRPr lang="fr-FR"/>
        </a:p>
      </dgm:t>
    </dgm:pt>
    <dgm:pt modelId="{F940529A-09B8-F840-9A55-165D78CD9621}" type="sibTrans" cxnId="{D4ABC702-0DAA-5645-BA33-5D8A725AAE20}">
      <dgm:prSet/>
      <dgm:spPr/>
      <dgm:t>
        <a:bodyPr/>
        <a:lstStyle/>
        <a:p>
          <a:endParaRPr lang="fr-FR"/>
        </a:p>
      </dgm:t>
    </dgm:pt>
    <dgm:pt modelId="{D4EE3B72-CAF2-F14E-974C-308EBCBFCEF6}">
      <dgm:prSet/>
      <dgm:spPr/>
      <dgm:t>
        <a:bodyPr/>
        <a:lstStyle/>
        <a:p>
          <a:r>
            <a:rPr lang="fr-FR" dirty="0" smtClean="0"/>
            <a:t>militaires</a:t>
          </a:r>
          <a:endParaRPr lang="fr-FR" dirty="0"/>
        </a:p>
      </dgm:t>
    </dgm:pt>
    <dgm:pt modelId="{1ADA60CE-0322-3141-BC1E-2F78B990A0BD}" type="parTrans" cxnId="{B628CF3F-9DEC-4F45-B420-8C1067A00F11}">
      <dgm:prSet/>
      <dgm:spPr/>
      <dgm:t>
        <a:bodyPr/>
        <a:lstStyle/>
        <a:p>
          <a:endParaRPr lang="fr-FR"/>
        </a:p>
      </dgm:t>
    </dgm:pt>
    <dgm:pt modelId="{DBDCA19E-DAFD-834F-8935-2DCE7868FF43}" type="sibTrans" cxnId="{B628CF3F-9DEC-4F45-B420-8C1067A00F11}">
      <dgm:prSet/>
      <dgm:spPr/>
      <dgm:t>
        <a:bodyPr/>
        <a:lstStyle/>
        <a:p>
          <a:endParaRPr lang="fr-FR"/>
        </a:p>
      </dgm:t>
    </dgm:pt>
    <dgm:pt modelId="{49C6409F-B4BA-C348-8FD6-6990785EA259}">
      <dgm:prSet/>
      <dgm:spPr/>
      <dgm:t>
        <a:bodyPr/>
        <a:lstStyle/>
        <a:p>
          <a:r>
            <a:rPr lang="fr-FR" dirty="0" smtClean="0"/>
            <a:t>esclaves</a:t>
          </a:r>
          <a:endParaRPr lang="fr-FR" dirty="0"/>
        </a:p>
      </dgm:t>
    </dgm:pt>
    <dgm:pt modelId="{6AC81EC6-C42F-4445-9F36-512D9E6B811D}" type="parTrans" cxnId="{5FA48FFD-4D36-504B-946B-A87F5A7EE796}">
      <dgm:prSet/>
      <dgm:spPr/>
      <dgm:t>
        <a:bodyPr/>
        <a:lstStyle/>
        <a:p>
          <a:endParaRPr lang="fr-FR"/>
        </a:p>
      </dgm:t>
    </dgm:pt>
    <dgm:pt modelId="{485F09CA-7A0A-7A47-927B-ED557FC45BD1}" type="sibTrans" cxnId="{5FA48FFD-4D36-504B-946B-A87F5A7EE796}">
      <dgm:prSet/>
      <dgm:spPr/>
      <dgm:t>
        <a:bodyPr/>
        <a:lstStyle/>
        <a:p>
          <a:endParaRPr lang="fr-FR"/>
        </a:p>
      </dgm:t>
    </dgm:pt>
    <dgm:pt modelId="{AA6CA242-AAD9-884B-84D9-AD7CF64948E1}" type="pres">
      <dgm:prSet presAssocID="{29E85BA7-C178-DA4E-85A5-9891A8143DE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80AD8CD-137A-4245-A954-F1321F496E7F}" type="pres">
      <dgm:prSet presAssocID="{E80CF534-32B9-B74F-962C-7AB77CD9F1FF}" presName="hierRoot1" presStyleCnt="0">
        <dgm:presLayoutVars>
          <dgm:hierBranch val="init"/>
        </dgm:presLayoutVars>
      </dgm:prSet>
      <dgm:spPr/>
    </dgm:pt>
    <dgm:pt modelId="{CFAB35D3-3E82-A743-B5B4-08B432CF5EB2}" type="pres">
      <dgm:prSet presAssocID="{E80CF534-32B9-B74F-962C-7AB77CD9F1FF}" presName="rootComposite1" presStyleCnt="0"/>
      <dgm:spPr/>
    </dgm:pt>
    <dgm:pt modelId="{C1E41983-F575-4947-9A32-A224773972CF}" type="pres">
      <dgm:prSet presAssocID="{E80CF534-32B9-B74F-962C-7AB77CD9F1F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0DCFD40-46F0-D545-A4AB-B5B7D242974B}" type="pres">
      <dgm:prSet presAssocID="{E80CF534-32B9-B74F-962C-7AB77CD9F1FF}" presName="topArc1" presStyleLbl="parChTrans1D1" presStyleIdx="0" presStyleCnt="18"/>
      <dgm:spPr/>
    </dgm:pt>
    <dgm:pt modelId="{7048BB8F-1AE3-764D-BC5E-7DC0D4D89559}" type="pres">
      <dgm:prSet presAssocID="{E80CF534-32B9-B74F-962C-7AB77CD9F1FF}" presName="bottomArc1" presStyleLbl="parChTrans1D1" presStyleIdx="1" presStyleCnt="18"/>
      <dgm:spPr/>
    </dgm:pt>
    <dgm:pt modelId="{2266E08A-F167-1E47-A11F-4491F1F258B1}" type="pres">
      <dgm:prSet presAssocID="{E80CF534-32B9-B74F-962C-7AB77CD9F1FF}" presName="topConnNode1" presStyleLbl="node1" presStyleIdx="0" presStyleCnt="0"/>
      <dgm:spPr/>
      <dgm:t>
        <a:bodyPr/>
        <a:lstStyle/>
        <a:p>
          <a:endParaRPr lang="fr-FR"/>
        </a:p>
      </dgm:t>
    </dgm:pt>
    <dgm:pt modelId="{90C4218F-BF9A-7749-8924-066846FF055D}" type="pres">
      <dgm:prSet presAssocID="{E80CF534-32B9-B74F-962C-7AB77CD9F1FF}" presName="hierChild2" presStyleCnt="0"/>
      <dgm:spPr/>
    </dgm:pt>
    <dgm:pt modelId="{5012347C-1B52-EA48-8D73-0FF16F779D71}" type="pres">
      <dgm:prSet presAssocID="{14DEB78A-FC31-4A41-8223-153D30EFB2B1}" presName="Name28" presStyleLbl="parChTrans1D2" presStyleIdx="0" presStyleCnt="2"/>
      <dgm:spPr/>
      <dgm:t>
        <a:bodyPr/>
        <a:lstStyle/>
        <a:p>
          <a:endParaRPr lang="fr-FR"/>
        </a:p>
      </dgm:t>
    </dgm:pt>
    <dgm:pt modelId="{299D6A89-C2F3-664B-ACD6-B040DD1CBB10}" type="pres">
      <dgm:prSet presAssocID="{133CF57E-F7F1-B040-9866-675389B5E4B9}" presName="hierRoot2" presStyleCnt="0">
        <dgm:presLayoutVars>
          <dgm:hierBranch val="init"/>
        </dgm:presLayoutVars>
      </dgm:prSet>
      <dgm:spPr/>
    </dgm:pt>
    <dgm:pt modelId="{9A2FE767-84FD-2F48-BE44-3DD8EF5D2C2F}" type="pres">
      <dgm:prSet presAssocID="{133CF57E-F7F1-B040-9866-675389B5E4B9}" presName="rootComposite2" presStyleCnt="0"/>
      <dgm:spPr/>
    </dgm:pt>
    <dgm:pt modelId="{DB6A42AC-E73B-274D-9CBD-902B79174448}" type="pres">
      <dgm:prSet presAssocID="{133CF57E-F7F1-B040-9866-675389B5E4B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356E21-DFCA-844D-821C-0997E3FC3792}" type="pres">
      <dgm:prSet presAssocID="{133CF57E-F7F1-B040-9866-675389B5E4B9}" presName="topArc2" presStyleLbl="parChTrans1D1" presStyleIdx="2" presStyleCnt="18"/>
      <dgm:spPr/>
    </dgm:pt>
    <dgm:pt modelId="{661ABC53-012A-4C41-8194-A2A37E2B825B}" type="pres">
      <dgm:prSet presAssocID="{133CF57E-F7F1-B040-9866-675389B5E4B9}" presName="bottomArc2" presStyleLbl="parChTrans1D1" presStyleIdx="3" presStyleCnt="18"/>
      <dgm:spPr/>
    </dgm:pt>
    <dgm:pt modelId="{0E5D032B-4804-EE4F-8790-FD53B76D70C6}" type="pres">
      <dgm:prSet presAssocID="{133CF57E-F7F1-B040-9866-675389B5E4B9}" presName="topConnNode2" presStyleLbl="node2" presStyleIdx="0" presStyleCnt="0"/>
      <dgm:spPr/>
      <dgm:t>
        <a:bodyPr/>
        <a:lstStyle/>
        <a:p>
          <a:endParaRPr lang="fr-FR"/>
        </a:p>
      </dgm:t>
    </dgm:pt>
    <dgm:pt modelId="{4BF06ADF-C5CC-1948-84FD-69E322465D71}" type="pres">
      <dgm:prSet presAssocID="{133CF57E-F7F1-B040-9866-675389B5E4B9}" presName="hierChild4" presStyleCnt="0"/>
      <dgm:spPr/>
    </dgm:pt>
    <dgm:pt modelId="{D2462F1B-4F60-3F4C-97C4-133ACB29CE89}" type="pres">
      <dgm:prSet presAssocID="{3A146D6C-096D-9E46-8933-65EED045FE0D}" presName="Name28" presStyleLbl="parChTrans1D3" presStyleIdx="0" presStyleCnt="5"/>
      <dgm:spPr/>
      <dgm:t>
        <a:bodyPr/>
        <a:lstStyle/>
        <a:p>
          <a:endParaRPr lang="fr-FR"/>
        </a:p>
      </dgm:t>
    </dgm:pt>
    <dgm:pt modelId="{8E2027E0-D6EC-B742-84C2-6E65C9DE2520}" type="pres">
      <dgm:prSet presAssocID="{911B3014-5368-FC4E-9805-AA7E434F0DEC}" presName="hierRoot2" presStyleCnt="0">
        <dgm:presLayoutVars>
          <dgm:hierBranch val="init"/>
        </dgm:presLayoutVars>
      </dgm:prSet>
      <dgm:spPr/>
    </dgm:pt>
    <dgm:pt modelId="{8E7AE2C4-4DA6-B14C-898C-7FFB1D4BD4D1}" type="pres">
      <dgm:prSet presAssocID="{911B3014-5368-FC4E-9805-AA7E434F0DEC}" presName="rootComposite2" presStyleCnt="0"/>
      <dgm:spPr/>
    </dgm:pt>
    <dgm:pt modelId="{B9364C21-1EB1-144A-BDF5-CDE0B5F07D81}" type="pres">
      <dgm:prSet presAssocID="{911B3014-5368-FC4E-9805-AA7E434F0DE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9CAC3F-101C-4A48-A378-C7795E66C7CF}" type="pres">
      <dgm:prSet presAssocID="{911B3014-5368-FC4E-9805-AA7E434F0DEC}" presName="topArc2" presStyleLbl="parChTrans1D1" presStyleIdx="4" presStyleCnt="18"/>
      <dgm:spPr/>
    </dgm:pt>
    <dgm:pt modelId="{33E0A4CE-2B94-484F-9D15-2066677B53F4}" type="pres">
      <dgm:prSet presAssocID="{911B3014-5368-FC4E-9805-AA7E434F0DEC}" presName="bottomArc2" presStyleLbl="parChTrans1D1" presStyleIdx="5" presStyleCnt="18"/>
      <dgm:spPr/>
    </dgm:pt>
    <dgm:pt modelId="{9EAE594A-05CE-6947-964D-AA21B5BA5F10}" type="pres">
      <dgm:prSet presAssocID="{911B3014-5368-FC4E-9805-AA7E434F0DEC}" presName="topConnNode2" presStyleLbl="node3" presStyleIdx="0" presStyleCnt="0"/>
      <dgm:spPr/>
      <dgm:t>
        <a:bodyPr/>
        <a:lstStyle/>
        <a:p>
          <a:endParaRPr lang="fr-FR"/>
        </a:p>
      </dgm:t>
    </dgm:pt>
    <dgm:pt modelId="{EED307EF-FEE9-F545-80A4-8E292CDBC8F3}" type="pres">
      <dgm:prSet presAssocID="{911B3014-5368-FC4E-9805-AA7E434F0DEC}" presName="hierChild4" presStyleCnt="0"/>
      <dgm:spPr/>
    </dgm:pt>
    <dgm:pt modelId="{056C44F2-C9C7-2043-8D4A-DE032FE4CB61}" type="pres">
      <dgm:prSet presAssocID="{911B3014-5368-FC4E-9805-AA7E434F0DEC}" presName="hierChild5" presStyleCnt="0"/>
      <dgm:spPr/>
    </dgm:pt>
    <dgm:pt modelId="{76212C02-5F21-ED4D-AF58-FB9F7701531F}" type="pres">
      <dgm:prSet presAssocID="{7C6C89E2-888F-9D47-A956-093EC9C1C22C}" presName="Name28" presStyleLbl="parChTrans1D3" presStyleIdx="1" presStyleCnt="5"/>
      <dgm:spPr/>
      <dgm:t>
        <a:bodyPr/>
        <a:lstStyle/>
        <a:p>
          <a:endParaRPr lang="fr-FR"/>
        </a:p>
      </dgm:t>
    </dgm:pt>
    <dgm:pt modelId="{AAE4C970-F87B-E44B-B750-927E91F492A6}" type="pres">
      <dgm:prSet presAssocID="{02491219-279E-4D44-9AB2-5894DC3F4D80}" presName="hierRoot2" presStyleCnt="0">
        <dgm:presLayoutVars>
          <dgm:hierBranch val="init"/>
        </dgm:presLayoutVars>
      </dgm:prSet>
      <dgm:spPr/>
    </dgm:pt>
    <dgm:pt modelId="{5158A0E6-D5C7-4141-88E1-1D5BA8937AF5}" type="pres">
      <dgm:prSet presAssocID="{02491219-279E-4D44-9AB2-5894DC3F4D80}" presName="rootComposite2" presStyleCnt="0"/>
      <dgm:spPr/>
    </dgm:pt>
    <dgm:pt modelId="{4FA93F4A-664E-C74B-A4ED-D1C33293B31E}" type="pres">
      <dgm:prSet presAssocID="{02491219-279E-4D44-9AB2-5894DC3F4D8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70E30C-67A7-5048-8D9D-FF24C980488F}" type="pres">
      <dgm:prSet presAssocID="{02491219-279E-4D44-9AB2-5894DC3F4D80}" presName="topArc2" presStyleLbl="parChTrans1D1" presStyleIdx="6" presStyleCnt="18"/>
      <dgm:spPr/>
    </dgm:pt>
    <dgm:pt modelId="{12918144-EDFF-C04B-908C-AD5D5097784B}" type="pres">
      <dgm:prSet presAssocID="{02491219-279E-4D44-9AB2-5894DC3F4D80}" presName="bottomArc2" presStyleLbl="parChTrans1D1" presStyleIdx="7" presStyleCnt="18"/>
      <dgm:spPr/>
    </dgm:pt>
    <dgm:pt modelId="{CEA92402-5A52-CB46-ACCA-27D5A7D9F2D3}" type="pres">
      <dgm:prSet presAssocID="{02491219-279E-4D44-9AB2-5894DC3F4D80}" presName="topConnNode2" presStyleLbl="node3" presStyleIdx="0" presStyleCnt="0"/>
      <dgm:spPr/>
      <dgm:t>
        <a:bodyPr/>
        <a:lstStyle/>
        <a:p>
          <a:endParaRPr lang="fr-FR"/>
        </a:p>
      </dgm:t>
    </dgm:pt>
    <dgm:pt modelId="{CAC68C55-9817-4E46-B81F-47CC85BDF9F2}" type="pres">
      <dgm:prSet presAssocID="{02491219-279E-4D44-9AB2-5894DC3F4D80}" presName="hierChild4" presStyleCnt="0"/>
      <dgm:spPr/>
    </dgm:pt>
    <dgm:pt modelId="{B6350292-C432-1A47-94A5-9EF1425335E2}" type="pres">
      <dgm:prSet presAssocID="{02491219-279E-4D44-9AB2-5894DC3F4D80}" presName="hierChild5" presStyleCnt="0"/>
      <dgm:spPr/>
    </dgm:pt>
    <dgm:pt modelId="{FF4DE710-4A22-BC4D-8F1F-B413985E25D8}" type="pres">
      <dgm:prSet presAssocID="{1ADA60CE-0322-3141-BC1E-2F78B990A0BD}" presName="Name28" presStyleLbl="parChTrans1D3" presStyleIdx="2" presStyleCnt="5"/>
      <dgm:spPr/>
      <dgm:t>
        <a:bodyPr/>
        <a:lstStyle/>
        <a:p>
          <a:endParaRPr lang="fr-FR"/>
        </a:p>
      </dgm:t>
    </dgm:pt>
    <dgm:pt modelId="{AF592BCC-887F-7F4A-82C5-515F5EB7F45E}" type="pres">
      <dgm:prSet presAssocID="{D4EE3B72-CAF2-F14E-974C-308EBCBFCEF6}" presName="hierRoot2" presStyleCnt="0">
        <dgm:presLayoutVars>
          <dgm:hierBranch val="init"/>
        </dgm:presLayoutVars>
      </dgm:prSet>
      <dgm:spPr/>
    </dgm:pt>
    <dgm:pt modelId="{069CF7A3-889F-E641-BBAE-732978F63A56}" type="pres">
      <dgm:prSet presAssocID="{D4EE3B72-CAF2-F14E-974C-308EBCBFCEF6}" presName="rootComposite2" presStyleCnt="0"/>
      <dgm:spPr/>
    </dgm:pt>
    <dgm:pt modelId="{38901045-9B02-A543-9545-ACBAC0891035}" type="pres">
      <dgm:prSet presAssocID="{D4EE3B72-CAF2-F14E-974C-308EBCBFCEF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42A434-9F15-8D45-9A73-CCA74427511A}" type="pres">
      <dgm:prSet presAssocID="{D4EE3B72-CAF2-F14E-974C-308EBCBFCEF6}" presName="topArc2" presStyleLbl="parChTrans1D1" presStyleIdx="8" presStyleCnt="18"/>
      <dgm:spPr/>
    </dgm:pt>
    <dgm:pt modelId="{42D8C6F6-A323-5746-81E7-8BF4AC34353D}" type="pres">
      <dgm:prSet presAssocID="{D4EE3B72-CAF2-F14E-974C-308EBCBFCEF6}" presName="bottomArc2" presStyleLbl="parChTrans1D1" presStyleIdx="9" presStyleCnt="18"/>
      <dgm:spPr/>
    </dgm:pt>
    <dgm:pt modelId="{703A4DC2-E028-EE4E-8F91-C422B9DE2EC5}" type="pres">
      <dgm:prSet presAssocID="{D4EE3B72-CAF2-F14E-974C-308EBCBFCEF6}" presName="topConnNode2" presStyleLbl="node3" presStyleIdx="0" presStyleCnt="0"/>
      <dgm:spPr/>
      <dgm:t>
        <a:bodyPr/>
        <a:lstStyle/>
        <a:p>
          <a:endParaRPr lang="fr-FR"/>
        </a:p>
      </dgm:t>
    </dgm:pt>
    <dgm:pt modelId="{D6814992-70A4-054A-B341-D3DF2FA904D6}" type="pres">
      <dgm:prSet presAssocID="{D4EE3B72-CAF2-F14E-974C-308EBCBFCEF6}" presName="hierChild4" presStyleCnt="0"/>
      <dgm:spPr/>
    </dgm:pt>
    <dgm:pt modelId="{9B12484F-82AE-5D49-9E2A-9C352D862FFE}" type="pres">
      <dgm:prSet presAssocID="{D4EE3B72-CAF2-F14E-974C-308EBCBFCEF6}" presName="hierChild5" presStyleCnt="0"/>
      <dgm:spPr/>
    </dgm:pt>
    <dgm:pt modelId="{9B2E4D92-ADC0-2843-BD2E-2D980DE7F4C3}" type="pres">
      <dgm:prSet presAssocID="{6AC81EC6-C42F-4445-9F36-512D9E6B811D}" presName="Name28" presStyleLbl="parChTrans1D3" presStyleIdx="3" presStyleCnt="5"/>
      <dgm:spPr/>
      <dgm:t>
        <a:bodyPr/>
        <a:lstStyle/>
        <a:p>
          <a:endParaRPr lang="fr-FR"/>
        </a:p>
      </dgm:t>
    </dgm:pt>
    <dgm:pt modelId="{25D61DF3-27D5-9745-8C99-0362CBB56CA1}" type="pres">
      <dgm:prSet presAssocID="{49C6409F-B4BA-C348-8FD6-6990785EA259}" presName="hierRoot2" presStyleCnt="0">
        <dgm:presLayoutVars>
          <dgm:hierBranch val="init"/>
        </dgm:presLayoutVars>
      </dgm:prSet>
      <dgm:spPr/>
    </dgm:pt>
    <dgm:pt modelId="{485ED149-A102-9541-AD83-1E501BBE0403}" type="pres">
      <dgm:prSet presAssocID="{49C6409F-B4BA-C348-8FD6-6990785EA259}" presName="rootComposite2" presStyleCnt="0"/>
      <dgm:spPr/>
    </dgm:pt>
    <dgm:pt modelId="{B202D4E5-EAE6-314F-87DA-65E8608AE0EC}" type="pres">
      <dgm:prSet presAssocID="{49C6409F-B4BA-C348-8FD6-6990785EA25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EC869F5-1729-B947-B7B8-D302B3B98131}" type="pres">
      <dgm:prSet presAssocID="{49C6409F-B4BA-C348-8FD6-6990785EA259}" presName="topArc2" presStyleLbl="parChTrans1D1" presStyleIdx="10" presStyleCnt="18"/>
      <dgm:spPr/>
    </dgm:pt>
    <dgm:pt modelId="{B1B0BF3F-677E-334D-8204-1375284F3D04}" type="pres">
      <dgm:prSet presAssocID="{49C6409F-B4BA-C348-8FD6-6990785EA259}" presName="bottomArc2" presStyleLbl="parChTrans1D1" presStyleIdx="11" presStyleCnt="18"/>
      <dgm:spPr/>
    </dgm:pt>
    <dgm:pt modelId="{6BE564C0-B320-074C-9383-991B623A133E}" type="pres">
      <dgm:prSet presAssocID="{49C6409F-B4BA-C348-8FD6-6990785EA259}" presName="topConnNode2" presStyleLbl="node3" presStyleIdx="0" presStyleCnt="0"/>
      <dgm:spPr/>
      <dgm:t>
        <a:bodyPr/>
        <a:lstStyle/>
        <a:p>
          <a:endParaRPr lang="fr-FR"/>
        </a:p>
      </dgm:t>
    </dgm:pt>
    <dgm:pt modelId="{D5AEF9FF-B8C5-BE48-9145-10A40EE193D5}" type="pres">
      <dgm:prSet presAssocID="{49C6409F-B4BA-C348-8FD6-6990785EA259}" presName="hierChild4" presStyleCnt="0"/>
      <dgm:spPr/>
    </dgm:pt>
    <dgm:pt modelId="{AE3F9CB5-65C5-6E4A-98EA-F93D47C55B91}" type="pres">
      <dgm:prSet presAssocID="{49C6409F-B4BA-C348-8FD6-6990785EA259}" presName="hierChild5" presStyleCnt="0"/>
      <dgm:spPr/>
    </dgm:pt>
    <dgm:pt modelId="{DB5274D1-522A-4F4F-B081-0F006F1C209D}" type="pres">
      <dgm:prSet presAssocID="{133CF57E-F7F1-B040-9866-675389B5E4B9}" presName="hierChild5" presStyleCnt="0"/>
      <dgm:spPr/>
    </dgm:pt>
    <dgm:pt modelId="{8CBD138B-5F92-FE45-80C1-59EBF09EDD72}" type="pres">
      <dgm:prSet presAssocID="{E80CF534-32B9-B74F-962C-7AB77CD9F1FF}" presName="hierChild3" presStyleCnt="0"/>
      <dgm:spPr/>
    </dgm:pt>
    <dgm:pt modelId="{520EFD67-3667-1C46-9128-D0E8BA2334B2}" type="pres">
      <dgm:prSet presAssocID="{28F03FE1-50D4-E741-BCB8-72E4FC4880E5}" presName="Name101" presStyleLbl="parChTrans1D2" presStyleIdx="1" presStyleCnt="2"/>
      <dgm:spPr/>
      <dgm:t>
        <a:bodyPr/>
        <a:lstStyle/>
        <a:p>
          <a:endParaRPr lang="fr-FR"/>
        </a:p>
      </dgm:t>
    </dgm:pt>
    <dgm:pt modelId="{D3999A76-96D7-D343-98A1-FE36D782A194}" type="pres">
      <dgm:prSet presAssocID="{A4331796-56B5-EF44-8ADD-CEAD01330A76}" presName="hierRoot3" presStyleCnt="0">
        <dgm:presLayoutVars>
          <dgm:hierBranch val="init"/>
        </dgm:presLayoutVars>
      </dgm:prSet>
      <dgm:spPr/>
    </dgm:pt>
    <dgm:pt modelId="{80B6C380-3D4A-8248-AB30-C8A2731DA9BF}" type="pres">
      <dgm:prSet presAssocID="{A4331796-56B5-EF44-8ADD-CEAD01330A76}" presName="rootComposite3" presStyleCnt="0"/>
      <dgm:spPr/>
    </dgm:pt>
    <dgm:pt modelId="{CB72B49A-6299-BE45-8DF5-3CA34A7F1B33}" type="pres">
      <dgm:prSet presAssocID="{A4331796-56B5-EF44-8ADD-CEAD01330A76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FE746BC-7E86-E24E-B3EC-FE37C3B245CC}" type="pres">
      <dgm:prSet presAssocID="{A4331796-56B5-EF44-8ADD-CEAD01330A76}" presName="topArc3" presStyleLbl="parChTrans1D1" presStyleIdx="12" presStyleCnt="18"/>
      <dgm:spPr/>
    </dgm:pt>
    <dgm:pt modelId="{261173AD-FB43-D649-8256-D3E5010C1243}" type="pres">
      <dgm:prSet presAssocID="{A4331796-56B5-EF44-8ADD-CEAD01330A76}" presName="bottomArc3" presStyleLbl="parChTrans1D1" presStyleIdx="13" presStyleCnt="18"/>
      <dgm:spPr/>
    </dgm:pt>
    <dgm:pt modelId="{0906C577-A052-A144-8478-B89F49F3032E}" type="pres">
      <dgm:prSet presAssocID="{A4331796-56B5-EF44-8ADD-CEAD01330A76}" presName="topConnNode3" presStyleLbl="asst1" presStyleIdx="0" presStyleCnt="0"/>
      <dgm:spPr/>
      <dgm:t>
        <a:bodyPr/>
        <a:lstStyle/>
        <a:p>
          <a:endParaRPr lang="fr-FR"/>
        </a:p>
      </dgm:t>
    </dgm:pt>
    <dgm:pt modelId="{D2FAC6D1-1781-E247-ADB2-01E1E2DE57D5}" type="pres">
      <dgm:prSet presAssocID="{A4331796-56B5-EF44-8ADD-CEAD01330A76}" presName="hierChild6" presStyleCnt="0"/>
      <dgm:spPr/>
    </dgm:pt>
    <dgm:pt modelId="{40BC2082-B987-1F43-A832-35D6700FBF00}" type="pres">
      <dgm:prSet presAssocID="{CD6B7B80-7F8B-DD40-8AD5-B71D5920E62A}" presName="Name28" presStyleLbl="parChTrans1D3" presStyleIdx="4" presStyleCnt="5"/>
      <dgm:spPr/>
      <dgm:t>
        <a:bodyPr/>
        <a:lstStyle/>
        <a:p>
          <a:endParaRPr lang="fr-FR"/>
        </a:p>
      </dgm:t>
    </dgm:pt>
    <dgm:pt modelId="{765CC8AD-F1EF-3E46-AA51-7D553A93C147}" type="pres">
      <dgm:prSet presAssocID="{E73EB854-5013-034D-9EA2-849F86098BC8}" presName="hierRoot2" presStyleCnt="0">
        <dgm:presLayoutVars>
          <dgm:hierBranch val="init"/>
        </dgm:presLayoutVars>
      </dgm:prSet>
      <dgm:spPr/>
    </dgm:pt>
    <dgm:pt modelId="{E03E606F-AE80-1845-B7EF-F41B2682737C}" type="pres">
      <dgm:prSet presAssocID="{E73EB854-5013-034D-9EA2-849F86098BC8}" presName="rootComposite2" presStyleCnt="0"/>
      <dgm:spPr/>
    </dgm:pt>
    <dgm:pt modelId="{77BE8F89-206E-A04A-9B44-E59EE1DDF692}" type="pres">
      <dgm:prSet presAssocID="{E73EB854-5013-034D-9EA2-849F86098BC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B5ED087-90EE-7D44-B8A9-F4F9AA4214B8}" type="pres">
      <dgm:prSet presAssocID="{E73EB854-5013-034D-9EA2-849F86098BC8}" presName="topArc2" presStyleLbl="parChTrans1D1" presStyleIdx="14" presStyleCnt="18"/>
      <dgm:spPr/>
    </dgm:pt>
    <dgm:pt modelId="{7BF5BFA1-2BD4-7A47-8256-3AC7D84399DE}" type="pres">
      <dgm:prSet presAssocID="{E73EB854-5013-034D-9EA2-849F86098BC8}" presName="bottomArc2" presStyleLbl="parChTrans1D1" presStyleIdx="15" presStyleCnt="18"/>
      <dgm:spPr/>
    </dgm:pt>
    <dgm:pt modelId="{338E67C9-F871-794C-80CE-0644294A88C3}" type="pres">
      <dgm:prSet presAssocID="{E73EB854-5013-034D-9EA2-849F86098BC8}" presName="topConnNode2" presStyleLbl="node3" presStyleIdx="0" presStyleCnt="0"/>
      <dgm:spPr/>
      <dgm:t>
        <a:bodyPr/>
        <a:lstStyle/>
        <a:p>
          <a:endParaRPr lang="fr-FR"/>
        </a:p>
      </dgm:t>
    </dgm:pt>
    <dgm:pt modelId="{1E89D056-545D-2E49-A147-D932B450ED63}" type="pres">
      <dgm:prSet presAssocID="{E73EB854-5013-034D-9EA2-849F86098BC8}" presName="hierChild4" presStyleCnt="0"/>
      <dgm:spPr/>
    </dgm:pt>
    <dgm:pt modelId="{4453494A-EBEA-6B4C-9830-F5E10AAADA9F}" type="pres">
      <dgm:prSet presAssocID="{38F65C83-6E1E-BE40-B25D-9D8961289D4F}" presName="Name28" presStyleLbl="parChTrans1D4" presStyleIdx="0" presStyleCnt="1"/>
      <dgm:spPr/>
      <dgm:t>
        <a:bodyPr/>
        <a:lstStyle/>
        <a:p>
          <a:endParaRPr lang="fr-FR"/>
        </a:p>
      </dgm:t>
    </dgm:pt>
    <dgm:pt modelId="{4F08E480-9D69-5744-987B-D21C8BB3F3DF}" type="pres">
      <dgm:prSet presAssocID="{965BEB60-5D28-F149-87D3-6BBB24389F66}" presName="hierRoot2" presStyleCnt="0">
        <dgm:presLayoutVars>
          <dgm:hierBranch val="init"/>
        </dgm:presLayoutVars>
      </dgm:prSet>
      <dgm:spPr/>
    </dgm:pt>
    <dgm:pt modelId="{AB89A351-4EBE-1045-96D7-A8D2912E82D2}" type="pres">
      <dgm:prSet presAssocID="{965BEB60-5D28-F149-87D3-6BBB24389F66}" presName="rootComposite2" presStyleCnt="0"/>
      <dgm:spPr/>
    </dgm:pt>
    <dgm:pt modelId="{3D6110B9-F68D-1A45-876E-A8FECC211D70}" type="pres">
      <dgm:prSet presAssocID="{965BEB60-5D28-F149-87D3-6BBB24389F6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996B3D-18AE-0A49-AF35-8A4A09A75F86}" type="pres">
      <dgm:prSet presAssocID="{965BEB60-5D28-F149-87D3-6BBB24389F66}" presName="topArc2" presStyleLbl="parChTrans1D1" presStyleIdx="16" presStyleCnt="18"/>
      <dgm:spPr/>
    </dgm:pt>
    <dgm:pt modelId="{09068CF5-8A81-9F4F-AC5D-866B7746D189}" type="pres">
      <dgm:prSet presAssocID="{965BEB60-5D28-F149-87D3-6BBB24389F66}" presName="bottomArc2" presStyleLbl="parChTrans1D1" presStyleIdx="17" presStyleCnt="18"/>
      <dgm:spPr/>
    </dgm:pt>
    <dgm:pt modelId="{D519DE22-9541-5D47-A110-5AFB05114367}" type="pres">
      <dgm:prSet presAssocID="{965BEB60-5D28-F149-87D3-6BBB24389F66}" presName="topConnNode2" presStyleLbl="node4" presStyleIdx="0" presStyleCnt="0"/>
      <dgm:spPr/>
      <dgm:t>
        <a:bodyPr/>
        <a:lstStyle/>
        <a:p>
          <a:endParaRPr lang="fr-FR"/>
        </a:p>
      </dgm:t>
    </dgm:pt>
    <dgm:pt modelId="{84E223B4-E1F4-0B4A-8390-FA0236872156}" type="pres">
      <dgm:prSet presAssocID="{965BEB60-5D28-F149-87D3-6BBB24389F66}" presName="hierChild4" presStyleCnt="0"/>
      <dgm:spPr/>
    </dgm:pt>
    <dgm:pt modelId="{AA76D2DA-C5A5-9040-BC41-6E3C73E67ECF}" type="pres">
      <dgm:prSet presAssocID="{965BEB60-5D28-F149-87D3-6BBB24389F66}" presName="hierChild5" presStyleCnt="0"/>
      <dgm:spPr/>
    </dgm:pt>
    <dgm:pt modelId="{BF58695C-22DC-F542-9EF5-D460D76942C6}" type="pres">
      <dgm:prSet presAssocID="{E73EB854-5013-034D-9EA2-849F86098BC8}" presName="hierChild5" presStyleCnt="0"/>
      <dgm:spPr/>
    </dgm:pt>
    <dgm:pt modelId="{A8D2B2A3-50D7-0B4B-A7F1-CC0428BE64DF}" type="pres">
      <dgm:prSet presAssocID="{A4331796-56B5-EF44-8ADD-CEAD01330A76}" presName="hierChild7" presStyleCnt="0"/>
      <dgm:spPr/>
    </dgm:pt>
  </dgm:ptLst>
  <dgm:cxnLst>
    <dgm:cxn modelId="{B628CF3F-9DEC-4F45-B420-8C1067A00F11}" srcId="{133CF57E-F7F1-B040-9866-675389B5E4B9}" destId="{D4EE3B72-CAF2-F14E-974C-308EBCBFCEF6}" srcOrd="2" destOrd="0" parTransId="{1ADA60CE-0322-3141-BC1E-2F78B990A0BD}" sibTransId="{DBDCA19E-DAFD-834F-8935-2DCE7868FF43}"/>
    <dgm:cxn modelId="{2FAACF49-E2A8-A848-AEA0-DC2AAC80937D}" type="presOf" srcId="{965BEB60-5D28-F149-87D3-6BBB24389F66}" destId="{D519DE22-9541-5D47-A110-5AFB05114367}" srcOrd="1" destOrd="0" presId="urn:microsoft.com/office/officeart/2008/layout/HalfCircleOrganizationChart"/>
    <dgm:cxn modelId="{57D453EA-2AAA-B546-9066-A52CD0F9F680}" srcId="{29E85BA7-C178-DA4E-85A5-9891A8143DE9}" destId="{E80CF534-32B9-B74F-962C-7AB77CD9F1FF}" srcOrd="0" destOrd="0" parTransId="{0723FFAE-5A17-ED49-A48B-BF9C807F7413}" sibTransId="{FE308B00-5500-994E-9AC7-1A177F5FA99E}"/>
    <dgm:cxn modelId="{E57E0F57-4B08-0E46-95AD-F1E02CB72CCA}" type="presOf" srcId="{D4EE3B72-CAF2-F14E-974C-308EBCBFCEF6}" destId="{38901045-9B02-A543-9545-ACBAC0891035}" srcOrd="0" destOrd="0" presId="urn:microsoft.com/office/officeart/2008/layout/HalfCircleOrganizationChart"/>
    <dgm:cxn modelId="{517B8BBB-6CBD-D24F-9473-03E9D70924A5}" type="presOf" srcId="{3A146D6C-096D-9E46-8933-65EED045FE0D}" destId="{D2462F1B-4F60-3F4C-97C4-133ACB29CE89}" srcOrd="0" destOrd="0" presId="urn:microsoft.com/office/officeart/2008/layout/HalfCircleOrganizationChart"/>
    <dgm:cxn modelId="{638283FE-0C82-1446-85C7-33269344B688}" type="presOf" srcId="{E73EB854-5013-034D-9EA2-849F86098BC8}" destId="{77BE8F89-206E-A04A-9B44-E59EE1DDF692}" srcOrd="0" destOrd="0" presId="urn:microsoft.com/office/officeart/2008/layout/HalfCircleOrganizationChart"/>
    <dgm:cxn modelId="{3335B3A7-D65A-024F-92D1-BFFCFE01C611}" type="presOf" srcId="{A4331796-56B5-EF44-8ADD-CEAD01330A76}" destId="{CB72B49A-6299-BE45-8DF5-3CA34A7F1B33}" srcOrd="0" destOrd="0" presId="urn:microsoft.com/office/officeart/2008/layout/HalfCircleOrganizationChart"/>
    <dgm:cxn modelId="{C4FEFA42-8030-5E45-B86C-ABF883792ADC}" type="presOf" srcId="{A4331796-56B5-EF44-8ADD-CEAD01330A76}" destId="{0906C577-A052-A144-8478-B89F49F3032E}" srcOrd="1" destOrd="0" presId="urn:microsoft.com/office/officeart/2008/layout/HalfCircleOrganizationChart"/>
    <dgm:cxn modelId="{9FDC56D6-A116-4442-BAAE-1C61E98518EF}" type="presOf" srcId="{133CF57E-F7F1-B040-9866-675389B5E4B9}" destId="{DB6A42AC-E73B-274D-9CBD-902B79174448}" srcOrd="0" destOrd="0" presId="urn:microsoft.com/office/officeart/2008/layout/HalfCircleOrganizationChart"/>
    <dgm:cxn modelId="{F19ADE6A-7607-EB49-BFA9-8932DD2F1004}" type="presOf" srcId="{6AC81EC6-C42F-4445-9F36-512D9E6B811D}" destId="{9B2E4D92-ADC0-2843-BD2E-2D980DE7F4C3}" srcOrd="0" destOrd="0" presId="urn:microsoft.com/office/officeart/2008/layout/HalfCircleOrganizationChart"/>
    <dgm:cxn modelId="{034E954A-C2BC-6741-B21A-0D073CA9DE0A}" type="presOf" srcId="{133CF57E-F7F1-B040-9866-675389B5E4B9}" destId="{0E5D032B-4804-EE4F-8790-FD53B76D70C6}" srcOrd="1" destOrd="0" presId="urn:microsoft.com/office/officeart/2008/layout/HalfCircleOrganizationChart"/>
    <dgm:cxn modelId="{987ADD5E-5995-BC48-99F0-1627C17CEF84}" type="presOf" srcId="{28F03FE1-50D4-E741-BCB8-72E4FC4880E5}" destId="{520EFD67-3667-1C46-9128-D0E8BA2334B2}" srcOrd="0" destOrd="0" presId="urn:microsoft.com/office/officeart/2008/layout/HalfCircleOrganizationChart"/>
    <dgm:cxn modelId="{1E7115E1-BC23-C242-85D8-C855294964D4}" type="presOf" srcId="{E80CF534-32B9-B74F-962C-7AB77CD9F1FF}" destId="{2266E08A-F167-1E47-A11F-4491F1F258B1}" srcOrd="1" destOrd="0" presId="urn:microsoft.com/office/officeart/2008/layout/HalfCircleOrganizationChart"/>
    <dgm:cxn modelId="{E6288125-2ED4-844F-A97C-A33879402F06}" srcId="{A4331796-56B5-EF44-8ADD-CEAD01330A76}" destId="{E73EB854-5013-034D-9EA2-849F86098BC8}" srcOrd="0" destOrd="0" parTransId="{CD6B7B80-7F8B-DD40-8AD5-B71D5920E62A}" sibTransId="{8D8E59EB-7D31-1445-9836-152F8C8D09C2}"/>
    <dgm:cxn modelId="{0338D951-FE5C-F744-B090-CF0386959E72}" type="presOf" srcId="{1ADA60CE-0322-3141-BC1E-2F78B990A0BD}" destId="{FF4DE710-4A22-BC4D-8F1F-B413985E25D8}" srcOrd="0" destOrd="0" presId="urn:microsoft.com/office/officeart/2008/layout/HalfCircleOrganizationChart"/>
    <dgm:cxn modelId="{5FA48FFD-4D36-504B-946B-A87F5A7EE796}" srcId="{133CF57E-F7F1-B040-9866-675389B5E4B9}" destId="{49C6409F-B4BA-C348-8FD6-6990785EA259}" srcOrd="3" destOrd="0" parTransId="{6AC81EC6-C42F-4445-9F36-512D9E6B811D}" sibTransId="{485F09CA-7A0A-7A47-927B-ED557FC45BD1}"/>
    <dgm:cxn modelId="{3C8181EC-8F78-D24B-9507-C6D436701474}" type="presOf" srcId="{E80CF534-32B9-B74F-962C-7AB77CD9F1FF}" destId="{C1E41983-F575-4947-9A32-A224773972CF}" srcOrd="0" destOrd="0" presId="urn:microsoft.com/office/officeart/2008/layout/HalfCircleOrganizationChart"/>
    <dgm:cxn modelId="{28107490-7DEF-7E49-B0B4-62AFC89E1591}" type="presOf" srcId="{911B3014-5368-FC4E-9805-AA7E434F0DEC}" destId="{B9364C21-1EB1-144A-BDF5-CDE0B5F07D81}" srcOrd="0" destOrd="0" presId="urn:microsoft.com/office/officeart/2008/layout/HalfCircleOrganizationChart"/>
    <dgm:cxn modelId="{5CC540D4-B3BD-1240-B8D0-09FD92E54A17}" type="presOf" srcId="{49C6409F-B4BA-C348-8FD6-6990785EA259}" destId="{6BE564C0-B320-074C-9383-991B623A133E}" srcOrd="1" destOrd="0" presId="urn:microsoft.com/office/officeart/2008/layout/HalfCircleOrganizationChart"/>
    <dgm:cxn modelId="{D4ABC702-0DAA-5645-BA33-5D8A725AAE20}" srcId="{133CF57E-F7F1-B040-9866-675389B5E4B9}" destId="{02491219-279E-4D44-9AB2-5894DC3F4D80}" srcOrd="1" destOrd="0" parTransId="{7C6C89E2-888F-9D47-A956-093EC9C1C22C}" sibTransId="{F940529A-09B8-F840-9A55-165D78CD9621}"/>
    <dgm:cxn modelId="{8F0C7F1D-1266-F443-9974-474491D41F35}" srcId="{133CF57E-F7F1-B040-9866-675389B5E4B9}" destId="{911B3014-5368-FC4E-9805-AA7E434F0DEC}" srcOrd="0" destOrd="0" parTransId="{3A146D6C-096D-9E46-8933-65EED045FE0D}" sibTransId="{95E9904A-B5CF-674B-A2EE-911FD73D53BA}"/>
    <dgm:cxn modelId="{642CB2AB-044C-0E4B-AABC-F6A8F489947C}" srcId="{E73EB854-5013-034D-9EA2-849F86098BC8}" destId="{965BEB60-5D28-F149-87D3-6BBB24389F66}" srcOrd="0" destOrd="0" parTransId="{38F65C83-6E1E-BE40-B25D-9D8961289D4F}" sibTransId="{5FAF4D7B-9525-594E-825E-3C499C6BBD9E}"/>
    <dgm:cxn modelId="{68042061-2722-5B46-923E-43251F7640C7}" srcId="{E80CF534-32B9-B74F-962C-7AB77CD9F1FF}" destId="{A4331796-56B5-EF44-8ADD-CEAD01330A76}" srcOrd="1" destOrd="0" parTransId="{28F03FE1-50D4-E741-BCB8-72E4FC4880E5}" sibTransId="{9ABDC084-B9C3-5040-BF05-EAFA716D56B6}"/>
    <dgm:cxn modelId="{C698DF17-80F4-B947-9CFE-611015E0B990}" type="presOf" srcId="{38F65C83-6E1E-BE40-B25D-9D8961289D4F}" destId="{4453494A-EBEA-6B4C-9830-F5E10AAADA9F}" srcOrd="0" destOrd="0" presId="urn:microsoft.com/office/officeart/2008/layout/HalfCircleOrganizationChart"/>
    <dgm:cxn modelId="{0182E360-5FF0-544D-837A-FABB50DAFD67}" type="presOf" srcId="{14DEB78A-FC31-4A41-8223-153D30EFB2B1}" destId="{5012347C-1B52-EA48-8D73-0FF16F779D71}" srcOrd="0" destOrd="0" presId="urn:microsoft.com/office/officeart/2008/layout/HalfCircleOrganizationChart"/>
    <dgm:cxn modelId="{D90A31F2-D63C-9146-856D-77824C27D2D8}" type="presOf" srcId="{29E85BA7-C178-DA4E-85A5-9891A8143DE9}" destId="{AA6CA242-AAD9-884B-84D9-AD7CF64948E1}" srcOrd="0" destOrd="0" presId="urn:microsoft.com/office/officeart/2008/layout/HalfCircleOrganizationChart"/>
    <dgm:cxn modelId="{4AAD84F3-9924-F24F-A833-03915A6B28AE}" srcId="{E80CF534-32B9-B74F-962C-7AB77CD9F1FF}" destId="{133CF57E-F7F1-B040-9866-675389B5E4B9}" srcOrd="0" destOrd="0" parTransId="{14DEB78A-FC31-4A41-8223-153D30EFB2B1}" sibTransId="{72E06515-1C0F-CE4E-A8CC-8FD94BD58DAF}"/>
    <dgm:cxn modelId="{BFE60F4C-59DA-A645-9B31-CC5A49F6B7F6}" type="presOf" srcId="{E73EB854-5013-034D-9EA2-849F86098BC8}" destId="{338E67C9-F871-794C-80CE-0644294A88C3}" srcOrd="1" destOrd="0" presId="urn:microsoft.com/office/officeart/2008/layout/HalfCircleOrganizationChart"/>
    <dgm:cxn modelId="{C174C440-277D-BC4C-BE6E-1BA55BEBE417}" type="presOf" srcId="{911B3014-5368-FC4E-9805-AA7E434F0DEC}" destId="{9EAE594A-05CE-6947-964D-AA21B5BA5F10}" srcOrd="1" destOrd="0" presId="urn:microsoft.com/office/officeart/2008/layout/HalfCircleOrganizationChart"/>
    <dgm:cxn modelId="{4B50F20F-D27D-B04A-A507-A1D8094D730E}" type="presOf" srcId="{D4EE3B72-CAF2-F14E-974C-308EBCBFCEF6}" destId="{703A4DC2-E028-EE4E-8F91-C422B9DE2EC5}" srcOrd="1" destOrd="0" presId="urn:microsoft.com/office/officeart/2008/layout/HalfCircleOrganizationChart"/>
    <dgm:cxn modelId="{2012E7D4-9092-6745-83A3-A0CF7EEB2315}" type="presOf" srcId="{02491219-279E-4D44-9AB2-5894DC3F4D80}" destId="{CEA92402-5A52-CB46-ACCA-27D5A7D9F2D3}" srcOrd="1" destOrd="0" presId="urn:microsoft.com/office/officeart/2008/layout/HalfCircleOrganizationChart"/>
    <dgm:cxn modelId="{DCD26C01-8498-094A-B39A-63056BC2F654}" type="presOf" srcId="{02491219-279E-4D44-9AB2-5894DC3F4D80}" destId="{4FA93F4A-664E-C74B-A4ED-D1C33293B31E}" srcOrd="0" destOrd="0" presId="urn:microsoft.com/office/officeart/2008/layout/HalfCircleOrganizationChart"/>
    <dgm:cxn modelId="{82D8715F-2873-EA4A-B8DF-4699069B4BF1}" type="presOf" srcId="{CD6B7B80-7F8B-DD40-8AD5-B71D5920E62A}" destId="{40BC2082-B987-1F43-A832-35D6700FBF00}" srcOrd="0" destOrd="0" presId="urn:microsoft.com/office/officeart/2008/layout/HalfCircleOrganizationChart"/>
    <dgm:cxn modelId="{11B42806-F840-B84B-A3EE-86D258F3DBD0}" type="presOf" srcId="{7C6C89E2-888F-9D47-A956-093EC9C1C22C}" destId="{76212C02-5F21-ED4D-AF58-FB9F7701531F}" srcOrd="0" destOrd="0" presId="urn:microsoft.com/office/officeart/2008/layout/HalfCircleOrganizationChart"/>
    <dgm:cxn modelId="{77F4D053-E7B4-0747-9818-A8B40D2391A0}" type="presOf" srcId="{965BEB60-5D28-F149-87D3-6BBB24389F66}" destId="{3D6110B9-F68D-1A45-876E-A8FECC211D70}" srcOrd="0" destOrd="0" presId="urn:microsoft.com/office/officeart/2008/layout/HalfCircleOrganizationChart"/>
    <dgm:cxn modelId="{F09574ED-4E31-104E-87EF-0B879D08F90D}" type="presOf" srcId="{49C6409F-B4BA-C348-8FD6-6990785EA259}" destId="{B202D4E5-EAE6-314F-87DA-65E8608AE0EC}" srcOrd="0" destOrd="0" presId="urn:microsoft.com/office/officeart/2008/layout/HalfCircleOrganizationChart"/>
    <dgm:cxn modelId="{09C78CD3-5B33-4446-AA1C-B7F978D5552C}" type="presParOf" srcId="{AA6CA242-AAD9-884B-84D9-AD7CF64948E1}" destId="{180AD8CD-137A-4245-A954-F1321F496E7F}" srcOrd="0" destOrd="0" presId="urn:microsoft.com/office/officeart/2008/layout/HalfCircleOrganizationChart"/>
    <dgm:cxn modelId="{CED097D3-11F8-A745-B435-62CF2F3FE0DE}" type="presParOf" srcId="{180AD8CD-137A-4245-A954-F1321F496E7F}" destId="{CFAB35D3-3E82-A743-B5B4-08B432CF5EB2}" srcOrd="0" destOrd="0" presId="urn:microsoft.com/office/officeart/2008/layout/HalfCircleOrganizationChart"/>
    <dgm:cxn modelId="{8194C2AB-2623-754D-A71D-73417710C0EA}" type="presParOf" srcId="{CFAB35D3-3E82-A743-B5B4-08B432CF5EB2}" destId="{C1E41983-F575-4947-9A32-A224773972CF}" srcOrd="0" destOrd="0" presId="urn:microsoft.com/office/officeart/2008/layout/HalfCircleOrganizationChart"/>
    <dgm:cxn modelId="{C9232D95-7D29-E948-96FB-DC81F60A18C3}" type="presParOf" srcId="{CFAB35D3-3E82-A743-B5B4-08B432CF5EB2}" destId="{F0DCFD40-46F0-D545-A4AB-B5B7D242974B}" srcOrd="1" destOrd="0" presId="urn:microsoft.com/office/officeart/2008/layout/HalfCircleOrganizationChart"/>
    <dgm:cxn modelId="{9BBB5069-C4D9-244A-A737-EDFAA4F65893}" type="presParOf" srcId="{CFAB35D3-3E82-A743-B5B4-08B432CF5EB2}" destId="{7048BB8F-1AE3-764D-BC5E-7DC0D4D89559}" srcOrd="2" destOrd="0" presId="urn:microsoft.com/office/officeart/2008/layout/HalfCircleOrganizationChart"/>
    <dgm:cxn modelId="{8A0D44C3-1FEA-1247-BE95-4937A24FBED0}" type="presParOf" srcId="{CFAB35D3-3E82-A743-B5B4-08B432CF5EB2}" destId="{2266E08A-F167-1E47-A11F-4491F1F258B1}" srcOrd="3" destOrd="0" presId="urn:microsoft.com/office/officeart/2008/layout/HalfCircleOrganizationChart"/>
    <dgm:cxn modelId="{4C8133AC-18D3-004F-BC03-06015BA9389C}" type="presParOf" srcId="{180AD8CD-137A-4245-A954-F1321F496E7F}" destId="{90C4218F-BF9A-7749-8924-066846FF055D}" srcOrd="1" destOrd="0" presId="urn:microsoft.com/office/officeart/2008/layout/HalfCircleOrganizationChart"/>
    <dgm:cxn modelId="{C098FA8B-1074-0E45-8EF8-4221F8C4CCB7}" type="presParOf" srcId="{90C4218F-BF9A-7749-8924-066846FF055D}" destId="{5012347C-1B52-EA48-8D73-0FF16F779D71}" srcOrd="0" destOrd="0" presId="urn:microsoft.com/office/officeart/2008/layout/HalfCircleOrganizationChart"/>
    <dgm:cxn modelId="{B7A7C7A0-A40D-9940-8E0C-71806ED42D39}" type="presParOf" srcId="{90C4218F-BF9A-7749-8924-066846FF055D}" destId="{299D6A89-C2F3-664B-ACD6-B040DD1CBB10}" srcOrd="1" destOrd="0" presId="urn:microsoft.com/office/officeart/2008/layout/HalfCircleOrganizationChart"/>
    <dgm:cxn modelId="{89312C87-80B8-1A43-9F70-529AE8B76EE9}" type="presParOf" srcId="{299D6A89-C2F3-664B-ACD6-B040DD1CBB10}" destId="{9A2FE767-84FD-2F48-BE44-3DD8EF5D2C2F}" srcOrd="0" destOrd="0" presId="urn:microsoft.com/office/officeart/2008/layout/HalfCircleOrganizationChart"/>
    <dgm:cxn modelId="{D7601219-4D81-E546-A8B1-C80035C0DFBF}" type="presParOf" srcId="{9A2FE767-84FD-2F48-BE44-3DD8EF5D2C2F}" destId="{DB6A42AC-E73B-274D-9CBD-902B79174448}" srcOrd="0" destOrd="0" presId="urn:microsoft.com/office/officeart/2008/layout/HalfCircleOrganizationChart"/>
    <dgm:cxn modelId="{10FB5917-5A30-5D4E-8685-01F926F5FE9C}" type="presParOf" srcId="{9A2FE767-84FD-2F48-BE44-3DD8EF5D2C2F}" destId="{28356E21-DFCA-844D-821C-0997E3FC3792}" srcOrd="1" destOrd="0" presId="urn:microsoft.com/office/officeart/2008/layout/HalfCircleOrganizationChart"/>
    <dgm:cxn modelId="{FE9C243C-1141-4349-B6DF-BE9F58697CCF}" type="presParOf" srcId="{9A2FE767-84FD-2F48-BE44-3DD8EF5D2C2F}" destId="{661ABC53-012A-4C41-8194-A2A37E2B825B}" srcOrd="2" destOrd="0" presId="urn:microsoft.com/office/officeart/2008/layout/HalfCircleOrganizationChart"/>
    <dgm:cxn modelId="{D54A7F74-962D-F047-9719-1039BAD0592B}" type="presParOf" srcId="{9A2FE767-84FD-2F48-BE44-3DD8EF5D2C2F}" destId="{0E5D032B-4804-EE4F-8790-FD53B76D70C6}" srcOrd="3" destOrd="0" presId="urn:microsoft.com/office/officeart/2008/layout/HalfCircleOrganizationChart"/>
    <dgm:cxn modelId="{2703A3B7-B4F0-C54A-897A-12056616C513}" type="presParOf" srcId="{299D6A89-C2F3-664B-ACD6-B040DD1CBB10}" destId="{4BF06ADF-C5CC-1948-84FD-69E322465D71}" srcOrd="1" destOrd="0" presId="urn:microsoft.com/office/officeart/2008/layout/HalfCircleOrganizationChart"/>
    <dgm:cxn modelId="{433064A3-3AE2-2243-B29C-CB722113997D}" type="presParOf" srcId="{4BF06ADF-C5CC-1948-84FD-69E322465D71}" destId="{D2462F1B-4F60-3F4C-97C4-133ACB29CE89}" srcOrd="0" destOrd="0" presId="urn:microsoft.com/office/officeart/2008/layout/HalfCircleOrganizationChart"/>
    <dgm:cxn modelId="{A94A66FA-A83E-DD4F-949E-1745CD62E5D6}" type="presParOf" srcId="{4BF06ADF-C5CC-1948-84FD-69E322465D71}" destId="{8E2027E0-D6EC-B742-84C2-6E65C9DE2520}" srcOrd="1" destOrd="0" presId="urn:microsoft.com/office/officeart/2008/layout/HalfCircleOrganizationChart"/>
    <dgm:cxn modelId="{20EC874B-940C-FA4E-9469-12F4ECA815C2}" type="presParOf" srcId="{8E2027E0-D6EC-B742-84C2-6E65C9DE2520}" destId="{8E7AE2C4-4DA6-B14C-898C-7FFB1D4BD4D1}" srcOrd="0" destOrd="0" presId="urn:microsoft.com/office/officeart/2008/layout/HalfCircleOrganizationChart"/>
    <dgm:cxn modelId="{C4D75B10-FEBA-9549-97D2-5B56DA4EADFE}" type="presParOf" srcId="{8E7AE2C4-4DA6-B14C-898C-7FFB1D4BD4D1}" destId="{B9364C21-1EB1-144A-BDF5-CDE0B5F07D81}" srcOrd="0" destOrd="0" presId="urn:microsoft.com/office/officeart/2008/layout/HalfCircleOrganizationChart"/>
    <dgm:cxn modelId="{BDA3903C-815B-EA48-86D5-828C6196A130}" type="presParOf" srcId="{8E7AE2C4-4DA6-B14C-898C-7FFB1D4BD4D1}" destId="{869CAC3F-101C-4A48-A378-C7795E66C7CF}" srcOrd="1" destOrd="0" presId="urn:microsoft.com/office/officeart/2008/layout/HalfCircleOrganizationChart"/>
    <dgm:cxn modelId="{4775ED8E-1A0E-2F40-8732-4685689FD2C1}" type="presParOf" srcId="{8E7AE2C4-4DA6-B14C-898C-7FFB1D4BD4D1}" destId="{33E0A4CE-2B94-484F-9D15-2066677B53F4}" srcOrd="2" destOrd="0" presId="urn:microsoft.com/office/officeart/2008/layout/HalfCircleOrganizationChart"/>
    <dgm:cxn modelId="{A9D73313-9352-EA4B-B65C-D2FB18534C70}" type="presParOf" srcId="{8E7AE2C4-4DA6-B14C-898C-7FFB1D4BD4D1}" destId="{9EAE594A-05CE-6947-964D-AA21B5BA5F10}" srcOrd="3" destOrd="0" presId="urn:microsoft.com/office/officeart/2008/layout/HalfCircleOrganizationChart"/>
    <dgm:cxn modelId="{F96C8303-1F8F-2646-8B60-07D62746A955}" type="presParOf" srcId="{8E2027E0-D6EC-B742-84C2-6E65C9DE2520}" destId="{EED307EF-FEE9-F545-80A4-8E292CDBC8F3}" srcOrd="1" destOrd="0" presId="urn:microsoft.com/office/officeart/2008/layout/HalfCircleOrganizationChart"/>
    <dgm:cxn modelId="{3E1E09A3-49CA-FA4B-915F-9B28D0C51DF3}" type="presParOf" srcId="{8E2027E0-D6EC-B742-84C2-6E65C9DE2520}" destId="{056C44F2-C9C7-2043-8D4A-DE032FE4CB61}" srcOrd="2" destOrd="0" presId="urn:microsoft.com/office/officeart/2008/layout/HalfCircleOrganizationChart"/>
    <dgm:cxn modelId="{A13661E5-B324-3F4F-9BCA-658DE161FA43}" type="presParOf" srcId="{4BF06ADF-C5CC-1948-84FD-69E322465D71}" destId="{76212C02-5F21-ED4D-AF58-FB9F7701531F}" srcOrd="2" destOrd="0" presId="urn:microsoft.com/office/officeart/2008/layout/HalfCircleOrganizationChart"/>
    <dgm:cxn modelId="{0E077695-DDD2-C344-A591-EABB0C708C32}" type="presParOf" srcId="{4BF06ADF-C5CC-1948-84FD-69E322465D71}" destId="{AAE4C970-F87B-E44B-B750-927E91F492A6}" srcOrd="3" destOrd="0" presId="urn:microsoft.com/office/officeart/2008/layout/HalfCircleOrganizationChart"/>
    <dgm:cxn modelId="{4B8819D8-85D7-0D4B-A866-D07F788580DE}" type="presParOf" srcId="{AAE4C970-F87B-E44B-B750-927E91F492A6}" destId="{5158A0E6-D5C7-4141-88E1-1D5BA8937AF5}" srcOrd="0" destOrd="0" presId="urn:microsoft.com/office/officeart/2008/layout/HalfCircleOrganizationChart"/>
    <dgm:cxn modelId="{1CD432DC-8C43-014A-873B-A26A603B8571}" type="presParOf" srcId="{5158A0E6-D5C7-4141-88E1-1D5BA8937AF5}" destId="{4FA93F4A-664E-C74B-A4ED-D1C33293B31E}" srcOrd="0" destOrd="0" presId="urn:microsoft.com/office/officeart/2008/layout/HalfCircleOrganizationChart"/>
    <dgm:cxn modelId="{55D658B6-42D3-4F42-86F7-E50019AA7632}" type="presParOf" srcId="{5158A0E6-D5C7-4141-88E1-1D5BA8937AF5}" destId="{6170E30C-67A7-5048-8D9D-FF24C980488F}" srcOrd="1" destOrd="0" presId="urn:microsoft.com/office/officeart/2008/layout/HalfCircleOrganizationChart"/>
    <dgm:cxn modelId="{33827EA0-D4BE-DC48-A0DE-6DFB219A20A1}" type="presParOf" srcId="{5158A0E6-D5C7-4141-88E1-1D5BA8937AF5}" destId="{12918144-EDFF-C04B-908C-AD5D5097784B}" srcOrd="2" destOrd="0" presId="urn:microsoft.com/office/officeart/2008/layout/HalfCircleOrganizationChart"/>
    <dgm:cxn modelId="{AE39FA35-99CE-9F48-8AE8-33EE5347F4A3}" type="presParOf" srcId="{5158A0E6-D5C7-4141-88E1-1D5BA8937AF5}" destId="{CEA92402-5A52-CB46-ACCA-27D5A7D9F2D3}" srcOrd="3" destOrd="0" presId="urn:microsoft.com/office/officeart/2008/layout/HalfCircleOrganizationChart"/>
    <dgm:cxn modelId="{6A206BC6-CD10-F74E-A68D-D291199EF807}" type="presParOf" srcId="{AAE4C970-F87B-E44B-B750-927E91F492A6}" destId="{CAC68C55-9817-4E46-B81F-47CC85BDF9F2}" srcOrd="1" destOrd="0" presId="urn:microsoft.com/office/officeart/2008/layout/HalfCircleOrganizationChart"/>
    <dgm:cxn modelId="{63196B06-BE6C-AD4C-AE68-CC0761C14424}" type="presParOf" srcId="{AAE4C970-F87B-E44B-B750-927E91F492A6}" destId="{B6350292-C432-1A47-94A5-9EF1425335E2}" srcOrd="2" destOrd="0" presId="urn:microsoft.com/office/officeart/2008/layout/HalfCircleOrganizationChart"/>
    <dgm:cxn modelId="{761DAB98-E674-C747-AE6D-2AD0A0E137C8}" type="presParOf" srcId="{4BF06ADF-C5CC-1948-84FD-69E322465D71}" destId="{FF4DE710-4A22-BC4D-8F1F-B413985E25D8}" srcOrd="4" destOrd="0" presId="urn:microsoft.com/office/officeart/2008/layout/HalfCircleOrganizationChart"/>
    <dgm:cxn modelId="{830E68CB-7197-5841-AED4-8421F96B8190}" type="presParOf" srcId="{4BF06ADF-C5CC-1948-84FD-69E322465D71}" destId="{AF592BCC-887F-7F4A-82C5-515F5EB7F45E}" srcOrd="5" destOrd="0" presId="urn:microsoft.com/office/officeart/2008/layout/HalfCircleOrganizationChart"/>
    <dgm:cxn modelId="{4A6AFB3C-990F-AD4E-B352-4F8A399D879E}" type="presParOf" srcId="{AF592BCC-887F-7F4A-82C5-515F5EB7F45E}" destId="{069CF7A3-889F-E641-BBAE-732978F63A56}" srcOrd="0" destOrd="0" presId="urn:microsoft.com/office/officeart/2008/layout/HalfCircleOrganizationChart"/>
    <dgm:cxn modelId="{47A36333-8EAE-E64C-9E5B-E1725030F3E3}" type="presParOf" srcId="{069CF7A3-889F-E641-BBAE-732978F63A56}" destId="{38901045-9B02-A543-9545-ACBAC0891035}" srcOrd="0" destOrd="0" presId="urn:microsoft.com/office/officeart/2008/layout/HalfCircleOrganizationChart"/>
    <dgm:cxn modelId="{4374DCE8-7ED6-E740-A2AE-EB05134699D4}" type="presParOf" srcId="{069CF7A3-889F-E641-BBAE-732978F63A56}" destId="{F442A434-9F15-8D45-9A73-CCA74427511A}" srcOrd="1" destOrd="0" presId="urn:microsoft.com/office/officeart/2008/layout/HalfCircleOrganizationChart"/>
    <dgm:cxn modelId="{1215B362-A5B7-764B-9DBA-3D08F5C3413A}" type="presParOf" srcId="{069CF7A3-889F-E641-BBAE-732978F63A56}" destId="{42D8C6F6-A323-5746-81E7-8BF4AC34353D}" srcOrd="2" destOrd="0" presId="urn:microsoft.com/office/officeart/2008/layout/HalfCircleOrganizationChart"/>
    <dgm:cxn modelId="{346D2912-5A34-0A4E-87AC-A0AD76C46DE3}" type="presParOf" srcId="{069CF7A3-889F-E641-BBAE-732978F63A56}" destId="{703A4DC2-E028-EE4E-8F91-C422B9DE2EC5}" srcOrd="3" destOrd="0" presId="urn:microsoft.com/office/officeart/2008/layout/HalfCircleOrganizationChart"/>
    <dgm:cxn modelId="{3F968DC1-53D8-9542-8808-0A919EBDB46B}" type="presParOf" srcId="{AF592BCC-887F-7F4A-82C5-515F5EB7F45E}" destId="{D6814992-70A4-054A-B341-D3DF2FA904D6}" srcOrd="1" destOrd="0" presId="urn:microsoft.com/office/officeart/2008/layout/HalfCircleOrganizationChart"/>
    <dgm:cxn modelId="{228BAA87-D9FA-D441-8BAE-8A0F204ACC3B}" type="presParOf" srcId="{AF592BCC-887F-7F4A-82C5-515F5EB7F45E}" destId="{9B12484F-82AE-5D49-9E2A-9C352D862FFE}" srcOrd="2" destOrd="0" presId="urn:microsoft.com/office/officeart/2008/layout/HalfCircleOrganizationChart"/>
    <dgm:cxn modelId="{9EE7675D-1567-8B4E-A36F-830420DA0204}" type="presParOf" srcId="{4BF06ADF-C5CC-1948-84FD-69E322465D71}" destId="{9B2E4D92-ADC0-2843-BD2E-2D980DE7F4C3}" srcOrd="6" destOrd="0" presId="urn:microsoft.com/office/officeart/2008/layout/HalfCircleOrganizationChart"/>
    <dgm:cxn modelId="{E525273B-CE09-3447-8AF9-6EDB5FE7ADDD}" type="presParOf" srcId="{4BF06ADF-C5CC-1948-84FD-69E322465D71}" destId="{25D61DF3-27D5-9745-8C99-0362CBB56CA1}" srcOrd="7" destOrd="0" presId="urn:microsoft.com/office/officeart/2008/layout/HalfCircleOrganizationChart"/>
    <dgm:cxn modelId="{F08A87E3-294E-1D4C-B2EB-E0398D2A1052}" type="presParOf" srcId="{25D61DF3-27D5-9745-8C99-0362CBB56CA1}" destId="{485ED149-A102-9541-AD83-1E501BBE0403}" srcOrd="0" destOrd="0" presId="urn:microsoft.com/office/officeart/2008/layout/HalfCircleOrganizationChart"/>
    <dgm:cxn modelId="{EA747F52-C426-CC44-AD63-25856C0F28A4}" type="presParOf" srcId="{485ED149-A102-9541-AD83-1E501BBE0403}" destId="{B202D4E5-EAE6-314F-87DA-65E8608AE0EC}" srcOrd="0" destOrd="0" presId="urn:microsoft.com/office/officeart/2008/layout/HalfCircleOrganizationChart"/>
    <dgm:cxn modelId="{5B57C9B3-538B-4A41-BB58-39070F9C7B44}" type="presParOf" srcId="{485ED149-A102-9541-AD83-1E501BBE0403}" destId="{DEC869F5-1729-B947-B7B8-D302B3B98131}" srcOrd="1" destOrd="0" presId="urn:microsoft.com/office/officeart/2008/layout/HalfCircleOrganizationChart"/>
    <dgm:cxn modelId="{FC33177F-FCAF-404A-B84F-5B9A3DFACCC2}" type="presParOf" srcId="{485ED149-A102-9541-AD83-1E501BBE0403}" destId="{B1B0BF3F-677E-334D-8204-1375284F3D04}" srcOrd="2" destOrd="0" presId="urn:microsoft.com/office/officeart/2008/layout/HalfCircleOrganizationChart"/>
    <dgm:cxn modelId="{9A7E3B8B-D795-C44E-8DE1-3927EC8D80B6}" type="presParOf" srcId="{485ED149-A102-9541-AD83-1E501BBE0403}" destId="{6BE564C0-B320-074C-9383-991B623A133E}" srcOrd="3" destOrd="0" presId="urn:microsoft.com/office/officeart/2008/layout/HalfCircleOrganizationChart"/>
    <dgm:cxn modelId="{1FBA48AA-6122-A847-91BA-8D2372E7A77C}" type="presParOf" srcId="{25D61DF3-27D5-9745-8C99-0362CBB56CA1}" destId="{D5AEF9FF-B8C5-BE48-9145-10A40EE193D5}" srcOrd="1" destOrd="0" presId="urn:microsoft.com/office/officeart/2008/layout/HalfCircleOrganizationChart"/>
    <dgm:cxn modelId="{0F718433-BC1A-8A4C-99D4-BCED5289FD8B}" type="presParOf" srcId="{25D61DF3-27D5-9745-8C99-0362CBB56CA1}" destId="{AE3F9CB5-65C5-6E4A-98EA-F93D47C55B91}" srcOrd="2" destOrd="0" presId="urn:microsoft.com/office/officeart/2008/layout/HalfCircleOrganizationChart"/>
    <dgm:cxn modelId="{CB2AFC45-CCA8-9D43-BC09-598CA01D2ACC}" type="presParOf" srcId="{299D6A89-C2F3-664B-ACD6-B040DD1CBB10}" destId="{DB5274D1-522A-4F4F-B081-0F006F1C209D}" srcOrd="2" destOrd="0" presId="urn:microsoft.com/office/officeart/2008/layout/HalfCircleOrganizationChart"/>
    <dgm:cxn modelId="{A2C05C93-8DA8-2B43-8B31-189577697ADE}" type="presParOf" srcId="{180AD8CD-137A-4245-A954-F1321F496E7F}" destId="{8CBD138B-5F92-FE45-80C1-59EBF09EDD72}" srcOrd="2" destOrd="0" presId="urn:microsoft.com/office/officeart/2008/layout/HalfCircleOrganizationChart"/>
    <dgm:cxn modelId="{B3316FC2-BD0A-1D47-955E-712CD59D90B3}" type="presParOf" srcId="{8CBD138B-5F92-FE45-80C1-59EBF09EDD72}" destId="{520EFD67-3667-1C46-9128-D0E8BA2334B2}" srcOrd="0" destOrd="0" presId="urn:microsoft.com/office/officeart/2008/layout/HalfCircleOrganizationChart"/>
    <dgm:cxn modelId="{9CB8964E-3B2C-4348-8F17-18BB0F125A92}" type="presParOf" srcId="{8CBD138B-5F92-FE45-80C1-59EBF09EDD72}" destId="{D3999A76-96D7-D343-98A1-FE36D782A194}" srcOrd="1" destOrd="0" presId="urn:microsoft.com/office/officeart/2008/layout/HalfCircleOrganizationChart"/>
    <dgm:cxn modelId="{699531DA-D883-9740-B22A-A0DB1A155B7A}" type="presParOf" srcId="{D3999A76-96D7-D343-98A1-FE36D782A194}" destId="{80B6C380-3D4A-8248-AB30-C8A2731DA9BF}" srcOrd="0" destOrd="0" presId="urn:microsoft.com/office/officeart/2008/layout/HalfCircleOrganizationChart"/>
    <dgm:cxn modelId="{16F6BE2B-1B6F-5440-9B66-2053C54770E7}" type="presParOf" srcId="{80B6C380-3D4A-8248-AB30-C8A2731DA9BF}" destId="{CB72B49A-6299-BE45-8DF5-3CA34A7F1B33}" srcOrd="0" destOrd="0" presId="urn:microsoft.com/office/officeart/2008/layout/HalfCircleOrganizationChart"/>
    <dgm:cxn modelId="{0FB65244-C8A9-2546-9251-855135A15B35}" type="presParOf" srcId="{80B6C380-3D4A-8248-AB30-C8A2731DA9BF}" destId="{9FE746BC-7E86-E24E-B3EC-FE37C3B245CC}" srcOrd="1" destOrd="0" presId="urn:microsoft.com/office/officeart/2008/layout/HalfCircleOrganizationChart"/>
    <dgm:cxn modelId="{05A6DE71-6394-1F45-8487-2AB3FFE39B5B}" type="presParOf" srcId="{80B6C380-3D4A-8248-AB30-C8A2731DA9BF}" destId="{261173AD-FB43-D649-8256-D3E5010C1243}" srcOrd="2" destOrd="0" presId="urn:microsoft.com/office/officeart/2008/layout/HalfCircleOrganizationChart"/>
    <dgm:cxn modelId="{63407F7F-503D-EB49-9082-18E3A09B3AB3}" type="presParOf" srcId="{80B6C380-3D4A-8248-AB30-C8A2731DA9BF}" destId="{0906C577-A052-A144-8478-B89F49F3032E}" srcOrd="3" destOrd="0" presId="urn:microsoft.com/office/officeart/2008/layout/HalfCircleOrganizationChart"/>
    <dgm:cxn modelId="{4366FB49-1A37-B345-B9AA-F378B9C0233B}" type="presParOf" srcId="{D3999A76-96D7-D343-98A1-FE36D782A194}" destId="{D2FAC6D1-1781-E247-ADB2-01E1E2DE57D5}" srcOrd="1" destOrd="0" presId="urn:microsoft.com/office/officeart/2008/layout/HalfCircleOrganizationChart"/>
    <dgm:cxn modelId="{A8F0CEC0-C08A-BE40-AB8D-A9450FC80E58}" type="presParOf" srcId="{D2FAC6D1-1781-E247-ADB2-01E1E2DE57D5}" destId="{40BC2082-B987-1F43-A832-35D6700FBF00}" srcOrd="0" destOrd="0" presId="urn:microsoft.com/office/officeart/2008/layout/HalfCircleOrganizationChart"/>
    <dgm:cxn modelId="{890B9A3E-83D4-604B-8152-085C482F4673}" type="presParOf" srcId="{D2FAC6D1-1781-E247-ADB2-01E1E2DE57D5}" destId="{765CC8AD-F1EF-3E46-AA51-7D553A93C147}" srcOrd="1" destOrd="0" presId="urn:microsoft.com/office/officeart/2008/layout/HalfCircleOrganizationChart"/>
    <dgm:cxn modelId="{EE1DC03A-FA16-A649-A9A3-F01823D155D8}" type="presParOf" srcId="{765CC8AD-F1EF-3E46-AA51-7D553A93C147}" destId="{E03E606F-AE80-1845-B7EF-F41B2682737C}" srcOrd="0" destOrd="0" presId="urn:microsoft.com/office/officeart/2008/layout/HalfCircleOrganizationChart"/>
    <dgm:cxn modelId="{A4022EB0-32AA-034A-84EA-6E0B4E5849EE}" type="presParOf" srcId="{E03E606F-AE80-1845-B7EF-F41B2682737C}" destId="{77BE8F89-206E-A04A-9B44-E59EE1DDF692}" srcOrd="0" destOrd="0" presId="urn:microsoft.com/office/officeart/2008/layout/HalfCircleOrganizationChart"/>
    <dgm:cxn modelId="{29A0ECFA-8B5E-FF49-BE7C-0F206BC746D4}" type="presParOf" srcId="{E03E606F-AE80-1845-B7EF-F41B2682737C}" destId="{3B5ED087-90EE-7D44-B8A9-F4F9AA4214B8}" srcOrd="1" destOrd="0" presId="urn:microsoft.com/office/officeart/2008/layout/HalfCircleOrganizationChart"/>
    <dgm:cxn modelId="{C9BA2954-6837-404E-B4BC-57E6137897EE}" type="presParOf" srcId="{E03E606F-AE80-1845-B7EF-F41B2682737C}" destId="{7BF5BFA1-2BD4-7A47-8256-3AC7D84399DE}" srcOrd="2" destOrd="0" presId="urn:microsoft.com/office/officeart/2008/layout/HalfCircleOrganizationChart"/>
    <dgm:cxn modelId="{3C2256D3-D7AD-1346-95C6-9E37943FE08C}" type="presParOf" srcId="{E03E606F-AE80-1845-B7EF-F41B2682737C}" destId="{338E67C9-F871-794C-80CE-0644294A88C3}" srcOrd="3" destOrd="0" presId="urn:microsoft.com/office/officeart/2008/layout/HalfCircleOrganizationChart"/>
    <dgm:cxn modelId="{BF3A86E0-6CD3-8C4F-A54A-CE57C9121790}" type="presParOf" srcId="{765CC8AD-F1EF-3E46-AA51-7D553A93C147}" destId="{1E89D056-545D-2E49-A147-D932B450ED63}" srcOrd="1" destOrd="0" presId="urn:microsoft.com/office/officeart/2008/layout/HalfCircleOrganizationChart"/>
    <dgm:cxn modelId="{4FF5A04B-480D-BB47-9A90-5627204988FE}" type="presParOf" srcId="{1E89D056-545D-2E49-A147-D932B450ED63}" destId="{4453494A-EBEA-6B4C-9830-F5E10AAADA9F}" srcOrd="0" destOrd="0" presId="urn:microsoft.com/office/officeart/2008/layout/HalfCircleOrganizationChart"/>
    <dgm:cxn modelId="{58D1B89A-48ED-D746-A4F6-52D4C90393C2}" type="presParOf" srcId="{1E89D056-545D-2E49-A147-D932B450ED63}" destId="{4F08E480-9D69-5744-987B-D21C8BB3F3DF}" srcOrd="1" destOrd="0" presId="urn:microsoft.com/office/officeart/2008/layout/HalfCircleOrganizationChart"/>
    <dgm:cxn modelId="{CBACD251-32A0-E842-AB05-88B045A89403}" type="presParOf" srcId="{4F08E480-9D69-5744-987B-D21C8BB3F3DF}" destId="{AB89A351-4EBE-1045-96D7-A8D2912E82D2}" srcOrd="0" destOrd="0" presId="urn:microsoft.com/office/officeart/2008/layout/HalfCircleOrganizationChart"/>
    <dgm:cxn modelId="{730F7379-4D85-D94C-98C1-FBBB5FFE0B43}" type="presParOf" srcId="{AB89A351-4EBE-1045-96D7-A8D2912E82D2}" destId="{3D6110B9-F68D-1A45-876E-A8FECC211D70}" srcOrd="0" destOrd="0" presId="urn:microsoft.com/office/officeart/2008/layout/HalfCircleOrganizationChart"/>
    <dgm:cxn modelId="{B6ABA8B6-47DF-8245-A4AC-BFA8110CDC14}" type="presParOf" srcId="{AB89A351-4EBE-1045-96D7-A8D2912E82D2}" destId="{ED996B3D-18AE-0A49-AF35-8A4A09A75F86}" srcOrd="1" destOrd="0" presId="urn:microsoft.com/office/officeart/2008/layout/HalfCircleOrganizationChart"/>
    <dgm:cxn modelId="{B11C54B9-6A1A-DD40-B2A8-231EFF79C30C}" type="presParOf" srcId="{AB89A351-4EBE-1045-96D7-A8D2912E82D2}" destId="{09068CF5-8A81-9F4F-AC5D-866B7746D189}" srcOrd="2" destOrd="0" presId="urn:microsoft.com/office/officeart/2008/layout/HalfCircleOrganizationChart"/>
    <dgm:cxn modelId="{941A87F6-02AB-A64A-BEAF-0BEB4844899C}" type="presParOf" srcId="{AB89A351-4EBE-1045-96D7-A8D2912E82D2}" destId="{D519DE22-9541-5D47-A110-5AFB05114367}" srcOrd="3" destOrd="0" presId="urn:microsoft.com/office/officeart/2008/layout/HalfCircleOrganizationChart"/>
    <dgm:cxn modelId="{26FD248E-E98E-C348-8526-DDFD991599BC}" type="presParOf" srcId="{4F08E480-9D69-5744-987B-D21C8BB3F3DF}" destId="{84E223B4-E1F4-0B4A-8390-FA0236872156}" srcOrd="1" destOrd="0" presId="urn:microsoft.com/office/officeart/2008/layout/HalfCircleOrganizationChart"/>
    <dgm:cxn modelId="{2B47C74F-B740-7545-AF83-998AE464300F}" type="presParOf" srcId="{4F08E480-9D69-5744-987B-D21C8BB3F3DF}" destId="{AA76D2DA-C5A5-9040-BC41-6E3C73E67ECF}" srcOrd="2" destOrd="0" presId="urn:microsoft.com/office/officeart/2008/layout/HalfCircleOrganizationChart"/>
    <dgm:cxn modelId="{7427BBD8-AD91-5D41-AED0-CE87200C911F}" type="presParOf" srcId="{765CC8AD-F1EF-3E46-AA51-7D553A93C147}" destId="{BF58695C-22DC-F542-9EF5-D460D76942C6}" srcOrd="2" destOrd="0" presId="urn:microsoft.com/office/officeart/2008/layout/HalfCircleOrganizationChart"/>
    <dgm:cxn modelId="{5038AD49-CE93-C24A-9C9B-E64907DB44CE}" type="presParOf" srcId="{D3999A76-96D7-D343-98A1-FE36D782A194}" destId="{A8D2B2A3-50D7-0B4B-A7F1-CC0428BE64D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7BCE2-17FD-BB41-BD62-C00B34CD08FD}">
      <dsp:nvSpPr>
        <dsp:cNvPr id="0" name=""/>
        <dsp:cNvSpPr/>
      </dsp:nvSpPr>
      <dsp:spPr>
        <a:xfrm>
          <a:off x="4310492" y="2485522"/>
          <a:ext cx="215358" cy="2399713"/>
        </a:xfrm>
        <a:custGeom>
          <a:avLst/>
          <a:gdLst/>
          <a:ahLst/>
          <a:cxnLst/>
          <a:rect l="0" t="0" r="0" b="0"/>
          <a:pathLst>
            <a:path>
              <a:moveTo>
                <a:pt x="215358" y="0"/>
              </a:moveTo>
              <a:lnTo>
                <a:pt x="215358" y="2399713"/>
              </a:lnTo>
              <a:lnTo>
                <a:pt x="0" y="23997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A6169-1215-5849-87AB-217CE499D1B8}">
      <dsp:nvSpPr>
        <dsp:cNvPr id="0" name=""/>
        <dsp:cNvSpPr/>
      </dsp:nvSpPr>
      <dsp:spPr>
        <a:xfrm>
          <a:off x="4525851" y="2485522"/>
          <a:ext cx="215358" cy="943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477"/>
              </a:lnTo>
              <a:lnTo>
                <a:pt x="215358" y="9434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B7146-F2B0-0D41-95B7-16CD044AB588}">
      <dsp:nvSpPr>
        <dsp:cNvPr id="0" name=""/>
        <dsp:cNvSpPr/>
      </dsp:nvSpPr>
      <dsp:spPr>
        <a:xfrm>
          <a:off x="4310492" y="2485522"/>
          <a:ext cx="215358" cy="943477"/>
        </a:xfrm>
        <a:custGeom>
          <a:avLst/>
          <a:gdLst/>
          <a:ahLst/>
          <a:cxnLst/>
          <a:rect l="0" t="0" r="0" b="0"/>
          <a:pathLst>
            <a:path>
              <a:moveTo>
                <a:pt x="215358" y="0"/>
              </a:moveTo>
              <a:lnTo>
                <a:pt x="215358" y="943477"/>
              </a:lnTo>
              <a:lnTo>
                <a:pt x="0" y="9434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A4E24-B5C8-7A4B-B5EE-2D7D737818B5}">
      <dsp:nvSpPr>
        <dsp:cNvPr id="0" name=""/>
        <dsp:cNvSpPr/>
      </dsp:nvSpPr>
      <dsp:spPr>
        <a:xfrm>
          <a:off x="4525851" y="2485522"/>
          <a:ext cx="307655" cy="3855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5950"/>
              </a:lnTo>
              <a:lnTo>
                <a:pt x="307655" y="38559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31273-4EB3-FC49-8D7C-767DCB2E6B3A}">
      <dsp:nvSpPr>
        <dsp:cNvPr id="0" name=""/>
        <dsp:cNvSpPr/>
      </dsp:nvSpPr>
      <dsp:spPr>
        <a:xfrm>
          <a:off x="4480131" y="1029286"/>
          <a:ext cx="91440" cy="4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B4E51-0459-B849-B7CE-A73BAB4EBE50}">
      <dsp:nvSpPr>
        <dsp:cNvPr id="0" name=""/>
        <dsp:cNvSpPr/>
      </dsp:nvSpPr>
      <dsp:spPr>
        <a:xfrm>
          <a:off x="3500332" y="3767"/>
          <a:ext cx="2051037" cy="1025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civilisation</a:t>
          </a:r>
          <a:endParaRPr lang="fr-FR" sz="2600" kern="1200" dirty="0"/>
        </a:p>
      </dsp:txBody>
      <dsp:txXfrm>
        <a:off x="3500332" y="3767"/>
        <a:ext cx="2051037" cy="1025518"/>
      </dsp:txXfrm>
    </dsp:sp>
    <dsp:sp modelId="{9BFE0AA5-EAC7-BF42-A302-F2816100CBD3}">
      <dsp:nvSpPr>
        <dsp:cNvPr id="0" name=""/>
        <dsp:cNvSpPr/>
      </dsp:nvSpPr>
      <dsp:spPr>
        <a:xfrm>
          <a:off x="3500332" y="1460003"/>
          <a:ext cx="2051037" cy="1025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organisation</a:t>
          </a:r>
          <a:endParaRPr lang="fr-FR" sz="2600" kern="1200" dirty="0"/>
        </a:p>
      </dsp:txBody>
      <dsp:txXfrm>
        <a:off x="3500332" y="1460003"/>
        <a:ext cx="2051037" cy="1025518"/>
      </dsp:txXfrm>
    </dsp:sp>
    <dsp:sp modelId="{646361AB-7504-D44D-BE03-CA9C6878ECDB}">
      <dsp:nvSpPr>
        <dsp:cNvPr id="0" name=""/>
        <dsp:cNvSpPr/>
      </dsp:nvSpPr>
      <dsp:spPr>
        <a:xfrm>
          <a:off x="4833507" y="5828713"/>
          <a:ext cx="2051037" cy="1025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smtClean="0"/>
            <a:t>politique</a:t>
          </a:r>
          <a:endParaRPr lang="fr-FR" sz="2600" kern="1200"/>
        </a:p>
      </dsp:txBody>
      <dsp:txXfrm>
        <a:off x="4833507" y="5828713"/>
        <a:ext cx="2051037" cy="1025518"/>
      </dsp:txXfrm>
    </dsp:sp>
    <dsp:sp modelId="{E7493AC3-5035-8641-BCD1-D1A387A077E3}">
      <dsp:nvSpPr>
        <dsp:cNvPr id="0" name=""/>
        <dsp:cNvSpPr/>
      </dsp:nvSpPr>
      <dsp:spPr>
        <a:xfrm>
          <a:off x="2259455" y="2916240"/>
          <a:ext cx="2051037" cy="1025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sociale</a:t>
          </a:r>
          <a:endParaRPr lang="fr-FR" sz="2600" kern="1200" dirty="0"/>
        </a:p>
      </dsp:txBody>
      <dsp:txXfrm>
        <a:off x="2259455" y="2916240"/>
        <a:ext cx="2051037" cy="1025518"/>
      </dsp:txXfrm>
    </dsp:sp>
    <dsp:sp modelId="{087C2C91-33D2-6745-BBF4-FF6B768C3104}">
      <dsp:nvSpPr>
        <dsp:cNvPr id="0" name=""/>
        <dsp:cNvSpPr/>
      </dsp:nvSpPr>
      <dsp:spPr>
        <a:xfrm>
          <a:off x="4741210" y="2916240"/>
          <a:ext cx="2051037" cy="1025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culturelle</a:t>
          </a:r>
          <a:endParaRPr lang="fr-FR" sz="2600" kern="1200" dirty="0"/>
        </a:p>
      </dsp:txBody>
      <dsp:txXfrm>
        <a:off x="4741210" y="2916240"/>
        <a:ext cx="2051037" cy="1025518"/>
      </dsp:txXfrm>
    </dsp:sp>
    <dsp:sp modelId="{B84AF535-0B03-D944-8738-3CB2C774CD8D}">
      <dsp:nvSpPr>
        <dsp:cNvPr id="0" name=""/>
        <dsp:cNvSpPr/>
      </dsp:nvSpPr>
      <dsp:spPr>
        <a:xfrm>
          <a:off x="2259455" y="4372477"/>
          <a:ext cx="2051037" cy="1025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économique</a:t>
          </a:r>
          <a:endParaRPr lang="fr-FR" sz="2600" kern="1200" dirty="0"/>
        </a:p>
      </dsp:txBody>
      <dsp:txXfrm>
        <a:off x="2259455" y="4372477"/>
        <a:ext cx="2051037" cy="1025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3494A-EBEA-6B4C-9830-F5E10AAADA9F}">
      <dsp:nvSpPr>
        <dsp:cNvPr id="0" name=""/>
        <dsp:cNvSpPr/>
      </dsp:nvSpPr>
      <dsp:spPr>
        <a:xfrm>
          <a:off x="3515454" y="2131195"/>
          <a:ext cx="510247" cy="332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770"/>
              </a:lnTo>
              <a:lnTo>
                <a:pt x="510247" y="332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C2082-B987-1F43-A832-35D6700FBF00}">
      <dsp:nvSpPr>
        <dsp:cNvPr id="0" name=""/>
        <dsp:cNvSpPr/>
      </dsp:nvSpPr>
      <dsp:spPr>
        <a:xfrm>
          <a:off x="3469734" y="1343638"/>
          <a:ext cx="91440" cy="232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29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FD67-3667-1C46-9128-D0E8BA2334B2}">
      <dsp:nvSpPr>
        <dsp:cNvPr id="0" name=""/>
        <dsp:cNvSpPr/>
      </dsp:nvSpPr>
      <dsp:spPr>
        <a:xfrm>
          <a:off x="3726208" y="556082"/>
          <a:ext cx="1181334" cy="332770"/>
        </a:xfrm>
        <a:custGeom>
          <a:avLst/>
          <a:gdLst/>
          <a:ahLst/>
          <a:cxnLst/>
          <a:rect l="0" t="0" r="0" b="0"/>
          <a:pathLst>
            <a:path>
              <a:moveTo>
                <a:pt x="1181334" y="0"/>
              </a:moveTo>
              <a:lnTo>
                <a:pt x="1181334" y="332770"/>
              </a:lnTo>
              <a:lnTo>
                <a:pt x="0" y="332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E4D92-ADC0-2843-BD2E-2D980DE7F4C3}">
      <dsp:nvSpPr>
        <dsp:cNvPr id="0" name=""/>
        <dsp:cNvSpPr/>
      </dsp:nvSpPr>
      <dsp:spPr>
        <a:xfrm>
          <a:off x="4907543" y="3706308"/>
          <a:ext cx="510247" cy="2695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440"/>
              </a:lnTo>
              <a:lnTo>
                <a:pt x="510247" y="26954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DE710-4A22-BC4D-8F1F-B413985E25D8}">
      <dsp:nvSpPr>
        <dsp:cNvPr id="0" name=""/>
        <dsp:cNvSpPr/>
      </dsp:nvSpPr>
      <dsp:spPr>
        <a:xfrm>
          <a:off x="4907543" y="3706308"/>
          <a:ext cx="510247" cy="190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883"/>
              </a:lnTo>
              <a:lnTo>
                <a:pt x="510247" y="19078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12C02-5F21-ED4D-AF58-FB9F7701531F}">
      <dsp:nvSpPr>
        <dsp:cNvPr id="0" name=""/>
        <dsp:cNvSpPr/>
      </dsp:nvSpPr>
      <dsp:spPr>
        <a:xfrm>
          <a:off x="4907543" y="3706308"/>
          <a:ext cx="510247" cy="1120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326"/>
              </a:lnTo>
              <a:lnTo>
                <a:pt x="510247" y="11203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62F1B-4F60-3F4C-97C4-133ACB29CE89}">
      <dsp:nvSpPr>
        <dsp:cNvPr id="0" name=""/>
        <dsp:cNvSpPr/>
      </dsp:nvSpPr>
      <dsp:spPr>
        <a:xfrm>
          <a:off x="4907543" y="3706308"/>
          <a:ext cx="510247" cy="332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770"/>
              </a:lnTo>
              <a:lnTo>
                <a:pt x="510247" y="3327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2347C-1B52-EA48-8D73-0FF16F779D71}">
      <dsp:nvSpPr>
        <dsp:cNvPr id="0" name=""/>
        <dsp:cNvSpPr/>
      </dsp:nvSpPr>
      <dsp:spPr>
        <a:xfrm>
          <a:off x="4861823" y="556082"/>
          <a:ext cx="91440" cy="25956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5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CFD40-46F0-D545-A4AB-B5B7D242974B}">
      <dsp:nvSpPr>
        <dsp:cNvPr id="0" name=""/>
        <dsp:cNvSpPr/>
      </dsp:nvSpPr>
      <dsp:spPr>
        <a:xfrm>
          <a:off x="4630234" y="1465"/>
          <a:ext cx="554617" cy="55461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8BB8F-1AE3-764D-BC5E-7DC0D4D89559}">
      <dsp:nvSpPr>
        <dsp:cNvPr id="0" name=""/>
        <dsp:cNvSpPr/>
      </dsp:nvSpPr>
      <dsp:spPr>
        <a:xfrm>
          <a:off x="4630234" y="1465"/>
          <a:ext cx="554617" cy="55461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41983-F575-4947-9A32-A224773972CF}">
      <dsp:nvSpPr>
        <dsp:cNvPr id="0" name=""/>
        <dsp:cNvSpPr/>
      </dsp:nvSpPr>
      <dsp:spPr>
        <a:xfrm>
          <a:off x="4352926" y="101296"/>
          <a:ext cx="1109234" cy="35495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pharaon</a:t>
          </a:r>
          <a:endParaRPr lang="fr-FR" sz="1500" kern="1200" dirty="0"/>
        </a:p>
      </dsp:txBody>
      <dsp:txXfrm>
        <a:off x="4352926" y="101296"/>
        <a:ext cx="1109234" cy="354955"/>
      </dsp:txXfrm>
    </dsp:sp>
    <dsp:sp modelId="{28356E21-DFCA-844D-821C-0997E3FC3792}">
      <dsp:nvSpPr>
        <dsp:cNvPr id="0" name=""/>
        <dsp:cNvSpPr/>
      </dsp:nvSpPr>
      <dsp:spPr>
        <a:xfrm>
          <a:off x="4630234" y="3151691"/>
          <a:ext cx="554617" cy="55461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ABC53-012A-4C41-8194-A2A37E2B825B}">
      <dsp:nvSpPr>
        <dsp:cNvPr id="0" name=""/>
        <dsp:cNvSpPr/>
      </dsp:nvSpPr>
      <dsp:spPr>
        <a:xfrm>
          <a:off x="4630234" y="3151691"/>
          <a:ext cx="554617" cy="55461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42AC-E73B-274D-9CBD-902B79174448}">
      <dsp:nvSpPr>
        <dsp:cNvPr id="0" name=""/>
        <dsp:cNvSpPr/>
      </dsp:nvSpPr>
      <dsp:spPr>
        <a:xfrm>
          <a:off x="4352926" y="3251522"/>
          <a:ext cx="1109234" cy="35495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scribes</a:t>
          </a:r>
          <a:endParaRPr lang="fr-FR" sz="1500" kern="1200" dirty="0"/>
        </a:p>
      </dsp:txBody>
      <dsp:txXfrm>
        <a:off x="4352926" y="3251522"/>
        <a:ext cx="1109234" cy="354955"/>
      </dsp:txXfrm>
    </dsp:sp>
    <dsp:sp modelId="{869CAC3F-101C-4A48-A378-C7795E66C7CF}">
      <dsp:nvSpPr>
        <dsp:cNvPr id="0" name=""/>
        <dsp:cNvSpPr/>
      </dsp:nvSpPr>
      <dsp:spPr>
        <a:xfrm>
          <a:off x="5351237" y="3939247"/>
          <a:ext cx="554617" cy="55461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0A4CE-2B94-484F-9D15-2066677B53F4}">
      <dsp:nvSpPr>
        <dsp:cNvPr id="0" name=""/>
        <dsp:cNvSpPr/>
      </dsp:nvSpPr>
      <dsp:spPr>
        <a:xfrm>
          <a:off x="5351237" y="3939247"/>
          <a:ext cx="554617" cy="55461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64C21-1EB1-144A-BDF5-CDE0B5F07D81}">
      <dsp:nvSpPr>
        <dsp:cNvPr id="0" name=""/>
        <dsp:cNvSpPr/>
      </dsp:nvSpPr>
      <dsp:spPr>
        <a:xfrm>
          <a:off x="5073928" y="4039079"/>
          <a:ext cx="1109234" cy="35495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paysans</a:t>
          </a:r>
          <a:endParaRPr lang="fr-FR" sz="1500" kern="1200" dirty="0"/>
        </a:p>
      </dsp:txBody>
      <dsp:txXfrm>
        <a:off x="5073928" y="4039079"/>
        <a:ext cx="1109234" cy="354955"/>
      </dsp:txXfrm>
    </dsp:sp>
    <dsp:sp modelId="{6170E30C-67A7-5048-8D9D-FF24C980488F}">
      <dsp:nvSpPr>
        <dsp:cNvPr id="0" name=""/>
        <dsp:cNvSpPr/>
      </dsp:nvSpPr>
      <dsp:spPr>
        <a:xfrm>
          <a:off x="5351237" y="4726804"/>
          <a:ext cx="554617" cy="55461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18144-EDFF-C04B-908C-AD5D5097784B}">
      <dsp:nvSpPr>
        <dsp:cNvPr id="0" name=""/>
        <dsp:cNvSpPr/>
      </dsp:nvSpPr>
      <dsp:spPr>
        <a:xfrm>
          <a:off x="5351237" y="4726804"/>
          <a:ext cx="554617" cy="55461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93F4A-664E-C74B-A4ED-D1C33293B31E}">
      <dsp:nvSpPr>
        <dsp:cNvPr id="0" name=""/>
        <dsp:cNvSpPr/>
      </dsp:nvSpPr>
      <dsp:spPr>
        <a:xfrm>
          <a:off x="5073928" y="4826635"/>
          <a:ext cx="1109234" cy="35495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artisans</a:t>
          </a:r>
          <a:endParaRPr lang="fr-FR" sz="1500" kern="1200" dirty="0"/>
        </a:p>
      </dsp:txBody>
      <dsp:txXfrm>
        <a:off x="5073928" y="4826635"/>
        <a:ext cx="1109234" cy="354955"/>
      </dsp:txXfrm>
    </dsp:sp>
    <dsp:sp modelId="{F442A434-9F15-8D45-9A73-CCA74427511A}">
      <dsp:nvSpPr>
        <dsp:cNvPr id="0" name=""/>
        <dsp:cNvSpPr/>
      </dsp:nvSpPr>
      <dsp:spPr>
        <a:xfrm>
          <a:off x="5351237" y="5514361"/>
          <a:ext cx="554617" cy="55461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8C6F6-A323-5746-81E7-8BF4AC34353D}">
      <dsp:nvSpPr>
        <dsp:cNvPr id="0" name=""/>
        <dsp:cNvSpPr/>
      </dsp:nvSpPr>
      <dsp:spPr>
        <a:xfrm>
          <a:off x="5351237" y="5514361"/>
          <a:ext cx="554617" cy="55461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01045-9B02-A543-9545-ACBAC0891035}">
      <dsp:nvSpPr>
        <dsp:cNvPr id="0" name=""/>
        <dsp:cNvSpPr/>
      </dsp:nvSpPr>
      <dsp:spPr>
        <a:xfrm>
          <a:off x="5073928" y="5614192"/>
          <a:ext cx="1109234" cy="35495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militaires</a:t>
          </a:r>
          <a:endParaRPr lang="fr-FR" sz="1500" kern="1200" dirty="0"/>
        </a:p>
      </dsp:txBody>
      <dsp:txXfrm>
        <a:off x="5073928" y="5614192"/>
        <a:ext cx="1109234" cy="354955"/>
      </dsp:txXfrm>
    </dsp:sp>
    <dsp:sp modelId="{DEC869F5-1729-B947-B7B8-D302B3B98131}">
      <dsp:nvSpPr>
        <dsp:cNvPr id="0" name=""/>
        <dsp:cNvSpPr/>
      </dsp:nvSpPr>
      <dsp:spPr>
        <a:xfrm>
          <a:off x="5351237" y="6301917"/>
          <a:ext cx="554617" cy="55461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0BF3F-677E-334D-8204-1375284F3D04}">
      <dsp:nvSpPr>
        <dsp:cNvPr id="0" name=""/>
        <dsp:cNvSpPr/>
      </dsp:nvSpPr>
      <dsp:spPr>
        <a:xfrm>
          <a:off x="5351237" y="6301917"/>
          <a:ext cx="554617" cy="55461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2D4E5-EAE6-314F-87DA-65E8608AE0EC}">
      <dsp:nvSpPr>
        <dsp:cNvPr id="0" name=""/>
        <dsp:cNvSpPr/>
      </dsp:nvSpPr>
      <dsp:spPr>
        <a:xfrm>
          <a:off x="5073928" y="6401748"/>
          <a:ext cx="1109234" cy="35495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esclaves</a:t>
          </a:r>
          <a:endParaRPr lang="fr-FR" sz="1500" kern="1200" dirty="0"/>
        </a:p>
      </dsp:txBody>
      <dsp:txXfrm>
        <a:off x="5073928" y="6401748"/>
        <a:ext cx="1109234" cy="354955"/>
      </dsp:txXfrm>
    </dsp:sp>
    <dsp:sp modelId="{9FE746BC-7E86-E24E-B3EC-FE37C3B245CC}">
      <dsp:nvSpPr>
        <dsp:cNvPr id="0" name=""/>
        <dsp:cNvSpPr/>
      </dsp:nvSpPr>
      <dsp:spPr>
        <a:xfrm>
          <a:off x="3238145" y="789021"/>
          <a:ext cx="554617" cy="55461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173AD-FB43-D649-8256-D3E5010C1243}">
      <dsp:nvSpPr>
        <dsp:cNvPr id="0" name=""/>
        <dsp:cNvSpPr/>
      </dsp:nvSpPr>
      <dsp:spPr>
        <a:xfrm>
          <a:off x="3238145" y="789021"/>
          <a:ext cx="554617" cy="55461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2B49A-6299-BE45-8DF5-3CA34A7F1B33}">
      <dsp:nvSpPr>
        <dsp:cNvPr id="0" name=""/>
        <dsp:cNvSpPr/>
      </dsp:nvSpPr>
      <dsp:spPr>
        <a:xfrm>
          <a:off x="2960836" y="888852"/>
          <a:ext cx="1109234" cy="35495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vizir</a:t>
          </a:r>
          <a:endParaRPr lang="fr-FR" sz="1500" kern="1200" dirty="0"/>
        </a:p>
      </dsp:txBody>
      <dsp:txXfrm>
        <a:off x="2960836" y="888852"/>
        <a:ext cx="1109234" cy="354955"/>
      </dsp:txXfrm>
    </dsp:sp>
    <dsp:sp modelId="{3B5ED087-90EE-7D44-B8A9-F4F9AA4214B8}">
      <dsp:nvSpPr>
        <dsp:cNvPr id="0" name=""/>
        <dsp:cNvSpPr/>
      </dsp:nvSpPr>
      <dsp:spPr>
        <a:xfrm>
          <a:off x="3238145" y="1576578"/>
          <a:ext cx="554617" cy="55461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5BFA1-2BD4-7A47-8256-3AC7D84399DE}">
      <dsp:nvSpPr>
        <dsp:cNvPr id="0" name=""/>
        <dsp:cNvSpPr/>
      </dsp:nvSpPr>
      <dsp:spPr>
        <a:xfrm>
          <a:off x="3238145" y="1576578"/>
          <a:ext cx="554617" cy="55461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E8F89-206E-A04A-9B44-E59EE1DDF692}">
      <dsp:nvSpPr>
        <dsp:cNvPr id="0" name=""/>
        <dsp:cNvSpPr/>
      </dsp:nvSpPr>
      <dsp:spPr>
        <a:xfrm>
          <a:off x="2960836" y="1676409"/>
          <a:ext cx="1109234" cy="35495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nomarques</a:t>
          </a:r>
          <a:endParaRPr lang="fr-FR" sz="1500" kern="1200" dirty="0"/>
        </a:p>
      </dsp:txBody>
      <dsp:txXfrm>
        <a:off x="2960836" y="1676409"/>
        <a:ext cx="1109234" cy="354955"/>
      </dsp:txXfrm>
    </dsp:sp>
    <dsp:sp modelId="{ED996B3D-18AE-0A49-AF35-8A4A09A75F86}">
      <dsp:nvSpPr>
        <dsp:cNvPr id="0" name=""/>
        <dsp:cNvSpPr/>
      </dsp:nvSpPr>
      <dsp:spPr>
        <a:xfrm>
          <a:off x="3959147" y="2364134"/>
          <a:ext cx="554617" cy="55461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68CF5-8A81-9F4F-AC5D-866B7746D189}">
      <dsp:nvSpPr>
        <dsp:cNvPr id="0" name=""/>
        <dsp:cNvSpPr/>
      </dsp:nvSpPr>
      <dsp:spPr>
        <a:xfrm>
          <a:off x="3959147" y="2364134"/>
          <a:ext cx="554617" cy="55461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110B9-F68D-1A45-876E-A8FECC211D70}">
      <dsp:nvSpPr>
        <dsp:cNvPr id="0" name=""/>
        <dsp:cNvSpPr/>
      </dsp:nvSpPr>
      <dsp:spPr>
        <a:xfrm>
          <a:off x="3681839" y="2463965"/>
          <a:ext cx="1109234" cy="35495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prêtres</a:t>
          </a:r>
          <a:endParaRPr lang="fr-FR" sz="1500" kern="1200" dirty="0"/>
        </a:p>
      </dsp:txBody>
      <dsp:txXfrm>
        <a:off x="3681839" y="2463965"/>
        <a:ext cx="1109234" cy="354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C89A-050D-5740-936E-CE9D33030E59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2273-421B-044E-BC5A-4AE0ADE3F5E2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C89A-050D-5740-936E-CE9D33030E59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2273-421B-044E-BC5A-4AE0ADE3F5E2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C89A-050D-5740-936E-CE9D33030E59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2273-421B-044E-BC5A-4AE0ADE3F5E2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C89A-050D-5740-936E-CE9D33030E59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2273-421B-044E-BC5A-4AE0ADE3F5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C89A-050D-5740-936E-CE9D33030E59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2273-421B-044E-BC5A-4AE0ADE3F5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50AABB-D1F2-1846-9748-8F997DF9308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88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C89A-050D-5740-936E-CE9D33030E59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2273-421B-044E-BC5A-4AE0ADE3F5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C89A-050D-5740-936E-CE9D33030E59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2273-421B-044E-BC5A-4AE0ADE3F5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C89A-050D-5740-936E-CE9D33030E59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2273-421B-044E-BC5A-4AE0ADE3F5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C89A-050D-5740-936E-CE9D33030E59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2273-421B-044E-BC5A-4AE0ADE3F5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C89A-050D-5740-936E-CE9D33030E59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2273-421B-044E-BC5A-4AE0ADE3F5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C89A-050D-5740-936E-CE9D33030E59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2273-421B-044E-BC5A-4AE0ADE3F5E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4B25C89A-050D-5740-936E-CE9D33030E59}" type="datetimeFigureOut">
              <a:rPr lang="fr-FR" smtClean="0"/>
              <a:t>2013-09-16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F732273-421B-044E-BC5A-4AE0ADE3F5E2}" type="slidenum">
              <a:rPr lang="fr-FR" smtClean="0"/>
              <a:t>‹#›</a:t>
            </a:fld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8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slide" Target="slide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Relationship Id="rId3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Relationship Id="rId3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gyptos.net/egyptos/histoire/ligne-du-temps-egypte-ancienne.php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../media/image6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vilization.ca/cmc/exhibitions/civil/egypt/egtut01f.s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Grandes civilisations dans l’histoire</a:t>
            </a:r>
            <a:r>
              <a:rPr lang="fr-FR" smtClean="0"/>
              <a:t>: l’Égypte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Luc Guay, </a:t>
            </a:r>
            <a:r>
              <a:rPr lang="fr-FR" dirty="0" err="1" smtClean="0"/>
              <a:t>Ph.D</a:t>
            </a:r>
            <a:r>
              <a:rPr lang="fr-FR" dirty="0" smtClean="0"/>
              <a:t>, didactique de l’histoire</a:t>
            </a:r>
          </a:p>
          <a:p>
            <a:r>
              <a:rPr lang="fr-FR" dirty="0" smtClean="0"/>
              <a:t>UTA, automne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3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163" y="27517"/>
            <a:ext cx="7716837" cy="1447800"/>
          </a:xfrm>
        </p:spPr>
        <p:txBody>
          <a:bodyPr/>
          <a:lstStyle/>
          <a:p>
            <a:r>
              <a:rPr lang="fr-FR" sz="3200" dirty="0"/>
              <a:t>Importance des inondations du Nil:</a:t>
            </a:r>
            <a:br>
              <a:rPr lang="fr-FR" sz="3200" dirty="0"/>
            </a:br>
            <a:r>
              <a:rPr lang="fr-FR" sz="3200" dirty="0"/>
              <a:t>3 périodes historiques!</a:t>
            </a:r>
            <a:endParaRPr lang="fr-FR" dirty="0"/>
          </a:p>
        </p:txBody>
      </p:sp>
      <p:pic>
        <p:nvPicPr>
          <p:cNvPr id="13316" name="Picture 4" descr="9crues_periodes.jpg                                            00514569g4                             C052CA5B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0" y="1392629"/>
            <a:ext cx="8755350" cy="5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124200" y="3886200"/>
            <a:ext cx="1219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90800" y="3733800"/>
            <a:ext cx="985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/>
              <a:t>Faibles crues</a:t>
            </a:r>
            <a:endParaRPr lang="fr-FR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7391400" y="52578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23" name="Text Box 11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fr-FR" sz="1200" dirty="0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934200" y="5029200"/>
            <a:ext cx="985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/>
              <a:t>Faibles crues</a:t>
            </a:r>
          </a:p>
        </p:txBody>
      </p:sp>
    </p:spTree>
    <p:extLst>
      <p:ext uri="{BB962C8B-B14F-4D97-AF65-F5344CB8AC3E}">
        <p14:creationId xmlns:p14="http://schemas.microsoft.com/office/powerpoint/2010/main" val="288483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L’égyptologie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Déchiffrement de l’écriture</a:t>
            </a:r>
          </a:p>
          <a:p>
            <a:pPr lvl="1"/>
            <a:r>
              <a:rPr lang="fr-FR" dirty="0"/>
              <a:t>1822 - </a:t>
            </a:r>
            <a:r>
              <a:rPr lang="fr-FR" dirty="0" smtClean="0"/>
              <a:t>Champollion</a:t>
            </a:r>
          </a:p>
          <a:p>
            <a:r>
              <a:rPr lang="fr-FR" dirty="0" smtClean="0"/>
              <a:t>Hiéroglyphes – hiératique – démotique …</a:t>
            </a:r>
          </a:p>
          <a:p>
            <a:pPr lvl="1"/>
            <a:r>
              <a:rPr lang="fr-FR" dirty="0" smtClean="0"/>
              <a:t>Signes: figuratifs – phonétiques – déterminatifs…</a:t>
            </a:r>
          </a:p>
          <a:p>
            <a:pPr lvl="1"/>
            <a:r>
              <a:rPr lang="fr-FR" dirty="0" smtClean="0"/>
              <a:t>Sens lecture</a:t>
            </a:r>
          </a:p>
          <a:p>
            <a:pPr lvl="1"/>
            <a:r>
              <a:rPr lang="fr-FR" dirty="0" smtClean="0"/>
              <a:t>Supports à l’écriture</a:t>
            </a:r>
          </a:p>
          <a:p>
            <a:pPr lvl="1"/>
            <a:r>
              <a:rPr lang="fr-FR" dirty="0" smtClean="0"/>
              <a:t>Les scribes</a:t>
            </a:r>
          </a:p>
        </p:txBody>
      </p:sp>
    </p:spTree>
    <p:extLst>
      <p:ext uri="{BB962C8B-B14F-4D97-AF65-F5344CB8AC3E}">
        <p14:creationId xmlns:p14="http://schemas.microsoft.com/office/powerpoint/2010/main" val="282900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Pierre de Rosette</a:t>
            </a:r>
            <a:endParaRPr lang="fr-FR" sz="3600" dirty="0"/>
          </a:p>
        </p:txBody>
      </p:sp>
      <p:pic>
        <p:nvPicPr>
          <p:cNvPr id="4" name="Picture 4" descr="8870.JPG                                                       00084D2CMacintosh HD                   7C26334F: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00" r="-10373"/>
          <a:stretch/>
        </p:blipFill>
        <p:spPr>
          <a:xfrm rot="16200000">
            <a:off x="3365500" y="2096561"/>
            <a:ext cx="7381875" cy="36819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03917" y="2476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Capture d’écran 2013-06-13 à 20.15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3689350"/>
            <a:ext cx="2794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0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hiéroglyphes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Signes figuratifs</a:t>
            </a:r>
          </a:p>
          <a:p>
            <a:r>
              <a:rPr lang="fr-FR" dirty="0" smtClean="0"/>
              <a:t>Phonétiques</a:t>
            </a:r>
          </a:p>
          <a:p>
            <a:r>
              <a:rPr lang="fr-FR" dirty="0" smtClean="0"/>
              <a:t>Déterminatifs</a:t>
            </a:r>
          </a:p>
        </p:txBody>
      </p:sp>
    </p:spTree>
    <p:extLst>
      <p:ext uri="{BB962C8B-B14F-4D97-AF65-F5344CB8AC3E}">
        <p14:creationId xmlns:p14="http://schemas.microsoft.com/office/powerpoint/2010/main" val="230394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hieroglyphes.pdf                                               00102B6B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4525" r="-154525"/>
          <a:stretch>
            <a:fillRect/>
          </a:stretch>
        </p:blipFill>
        <p:spPr>
          <a:xfrm>
            <a:off x="-4121165" y="0"/>
            <a:ext cx="14179180" cy="6858000"/>
          </a:xfrm>
        </p:spPr>
      </p:pic>
    </p:spTree>
    <p:extLst>
      <p:ext uri="{BB962C8B-B14F-4D97-AF65-F5344CB8AC3E}">
        <p14:creationId xmlns:p14="http://schemas.microsoft.com/office/powerpoint/2010/main" val="242996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apture d’écran 2011#123218.png                                00084D2CMacintosh HD                   7C26334F: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3550" y="0"/>
            <a:ext cx="3917950" cy="6858000"/>
          </a:xfrm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20000" y="5791200"/>
            <a:ext cx="114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hlinkClick r:id="rId3" action="ppaction://hlinksldjump"/>
              </a:rPr>
              <a:t>retour</a:t>
            </a:r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19742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 02311.JPG                                                      00084D2CMacintosh HD                   7C26334F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-2827135" y="2444221"/>
            <a:ext cx="9496389" cy="5222648"/>
          </a:xfrm>
          <a:prstGeom prst="rect">
            <a:avLst/>
          </a:prstGeom>
        </p:spPr>
      </p:pic>
      <p:pic>
        <p:nvPicPr>
          <p:cNvPr id="5" name="Picture 3" descr="8771.JPG                                                       00084D2C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7704" y="0"/>
            <a:ext cx="7716838" cy="3388658"/>
          </a:xfrm>
        </p:spPr>
      </p:pic>
    </p:spTree>
    <p:extLst>
      <p:ext uri="{BB962C8B-B14F-4D97-AF65-F5344CB8AC3E}">
        <p14:creationId xmlns:p14="http://schemas.microsoft.com/office/powerpoint/2010/main" val="249179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5987.jpg                                                       00084D2CMacintosh HD                   7C26334F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396551" y="190501"/>
            <a:ext cx="12123577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3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Scribes et les différents supports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Pierre</a:t>
            </a:r>
          </a:p>
          <a:p>
            <a:r>
              <a:rPr lang="fr-FR" dirty="0" smtClean="0"/>
              <a:t>Argile</a:t>
            </a:r>
          </a:p>
          <a:p>
            <a:r>
              <a:rPr lang="fr-FR" dirty="0" smtClean="0"/>
              <a:t>Papyrus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85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 descr="4151.jpg                                                       000F79B4Macintosh HD                   7C26334F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-1127276" y="0"/>
            <a:ext cx="8229600" cy="4525963"/>
          </a:xfrm>
          <a:prstGeom prst="rect">
            <a:avLst/>
          </a:prstGeom>
        </p:spPr>
      </p:pic>
      <p:pic>
        <p:nvPicPr>
          <p:cNvPr id="5" name="Picture 4" descr="scribe_louvre.jpg                                              000FA739Macintosh HD                   7C26334F: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8789" y="2092476"/>
            <a:ext cx="3566735" cy="476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9584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708966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8296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khoufou.pdf                                                    00084D2CMacintosh HD                   7C26334F: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775" y="609600"/>
            <a:ext cx="7156450" cy="5486400"/>
          </a:xfrm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772400" y="6400800"/>
            <a:ext cx="114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hlinkClick r:id="rId3" action="ppaction://hlinksldjump"/>
              </a:rPr>
              <a:t>retour</a:t>
            </a:r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4156656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pepi.pdf                                                       00084D2CMacintosh HD                   7C26334F: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625475"/>
            <a:ext cx="7772400" cy="5454650"/>
          </a:xfrm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543800" y="63246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>
                <a:hlinkClick r:id="rId3" action="ppaction://hlinksldjump"/>
              </a:rPr>
              <a:t>retour</a:t>
            </a:r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238708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122" y="133350"/>
            <a:ext cx="7716837" cy="1447800"/>
          </a:xfrm>
        </p:spPr>
        <p:txBody>
          <a:bodyPr/>
          <a:lstStyle/>
          <a:p>
            <a:r>
              <a:rPr lang="fr-FR" sz="4000" dirty="0" smtClean="0"/>
              <a:t>Organisation socio-politique</a:t>
            </a:r>
            <a:endParaRPr lang="fr-FR" sz="4000" dirty="0"/>
          </a:p>
        </p:txBody>
      </p:sp>
      <p:pic>
        <p:nvPicPr>
          <p:cNvPr id="4" name="Picture 4" descr="khephren.jpg                                                   000FA739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817" r="-101817"/>
          <a:stretch>
            <a:fillRect/>
          </a:stretch>
        </p:blipFill>
        <p:spPr bwMode="auto">
          <a:xfrm>
            <a:off x="-3647815" y="1676399"/>
            <a:ext cx="11799827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5" name="Picture 4" descr="ramses1.jpg                                                    000FA739Macintosh HD                   7C26334F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2155694" y="1365251"/>
            <a:ext cx="9987517" cy="54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599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36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 descr="nefertiti3.jpg                                                 000FA739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925" r="-101925"/>
          <a:stretch>
            <a:fillRect/>
          </a:stretch>
        </p:blipFill>
        <p:spPr bwMode="auto">
          <a:xfrm>
            <a:off x="-2493962" y="3255559"/>
            <a:ext cx="7716838" cy="338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6" name="Picture 4" descr="statuecube2.JPG                                                000FA739Macintosh HD                   7C26334F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010656" y="1365928"/>
            <a:ext cx="6070275" cy="3338418"/>
          </a:xfrm>
          <a:prstGeom prst="rect">
            <a:avLst/>
          </a:prstGeom>
        </p:spPr>
      </p:pic>
      <p:pic>
        <p:nvPicPr>
          <p:cNvPr id="7" name="Picture 4" descr="akhenaton1.jpg                                                 000FA739Macintosh HD                   7C26334F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3" y="2286005"/>
            <a:ext cx="3428997" cy="457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8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4500" y="6350"/>
            <a:ext cx="5296959" cy="1447800"/>
          </a:xfrm>
        </p:spPr>
        <p:txBody>
          <a:bodyPr/>
          <a:lstStyle/>
          <a:p>
            <a:r>
              <a:rPr lang="fr-FR" dirty="0" smtClean="0"/>
              <a:t>Les nobles</a:t>
            </a:r>
            <a:endParaRPr lang="fr-FR" dirty="0"/>
          </a:p>
        </p:txBody>
      </p:sp>
      <p:pic>
        <p:nvPicPr>
          <p:cNvPr id="4" name="Picture 3" descr="&#10;noble1.JPG                                                     000FA738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0" y="1454150"/>
            <a:ext cx="8430075" cy="5403850"/>
          </a:xfrm>
        </p:spPr>
      </p:pic>
    </p:spTree>
    <p:extLst>
      <p:ext uri="{BB962C8B-B14F-4D97-AF65-F5344CB8AC3E}">
        <p14:creationId xmlns:p14="http://schemas.microsoft.com/office/powerpoint/2010/main" val="120062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 homme.jpg                                                      00084D2CMacintosh HD                   7C26334F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-3437996" y="613833"/>
            <a:ext cx="10522497" cy="5786968"/>
          </a:xfrm>
          <a:prstGeom prst="rect">
            <a:avLst/>
          </a:prstGeom>
        </p:spPr>
      </p:pic>
      <p:pic>
        <p:nvPicPr>
          <p:cNvPr id="5" name="Picture 3" descr="homme_femme.jpg                                                00084D2CMacintosh HD                   7C26334F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0624" y="1602485"/>
            <a:ext cx="7098509" cy="51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4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8" y="69850"/>
            <a:ext cx="7716837" cy="1447800"/>
          </a:xfrm>
        </p:spPr>
        <p:txBody>
          <a:bodyPr/>
          <a:lstStyle/>
          <a:p>
            <a:r>
              <a:rPr lang="fr-FR" dirty="0" smtClean="0"/>
              <a:t>Comment se présente-t-on devant pharaon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&#10;prosterne.JPG                                                  000FA738Macintosh HD                   7C26334F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2175" y="1600199"/>
            <a:ext cx="9252406" cy="50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3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4455" y="237066"/>
            <a:ext cx="7716837" cy="1447800"/>
          </a:xfrm>
        </p:spPr>
        <p:txBody>
          <a:bodyPr/>
          <a:lstStyle/>
          <a:p>
            <a:r>
              <a:rPr lang="fr-FR" dirty="0" smtClean="0"/>
              <a:t>Malheurs aux vaincus…</a:t>
            </a:r>
            <a:endParaRPr lang="fr-FR" dirty="0"/>
          </a:p>
        </p:txBody>
      </p:sp>
      <p:pic>
        <p:nvPicPr>
          <p:cNvPr id="4" name="Picture 3" descr="prisoniers.JPG                                                 000FA738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7289" y="2159001"/>
            <a:ext cx="9659659" cy="4241800"/>
          </a:xfrm>
        </p:spPr>
      </p:pic>
    </p:spTree>
    <p:extLst>
      <p:ext uri="{BB962C8B-B14F-4D97-AF65-F5344CB8AC3E}">
        <p14:creationId xmlns:p14="http://schemas.microsoft.com/office/powerpoint/2010/main" val="280253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038" y="372534"/>
            <a:ext cx="7716837" cy="1447800"/>
          </a:xfrm>
        </p:spPr>
        <p:txBody>
          <a:bodyPr/>
          <a:lstStyle/>
          <a:p>
            <a:r>
              <a:rPr lang="fr-FR" sz="2400" dirty="0" smtClean="0"/>
              <a:t>Une longue histoire: De Ménès (</a:t>
            </a:r>
            <a:r>
              <a:rPr lang="fr-FR" sz="2400" dirty="0" err="1" smtClean="0"/>
              <a:t>Narmer</a:t>
            </a:r>
            <a:r>
              <a:rPr lang="fr-FR" sz="2400" dirty="0" smtClean="0"/>
              <a:t>) à </a:t>
            </a:r>
            <a:r>
              <a:rPr lang="fr-FR" sz="2400" dirty="0" err="1" smtClean="0"/>
              <a:t>Cléo</a:t>
            </a:r>
            <a:r>
              <a:rPr lang="fr-FR" sz="2400" dirty="0" smtClean="0"/>
              <a:t>…</a:t>
            </a:r>
            <a:endParaRPr lang="fr-FR" sz="2400" dirty="0"/>
          </a:p>
        </p:txBody>
      </p:sp>
      <p:pic>
        <p:nvPicPr>
          <p:cNvPr id="4" name="Picture 3" descr="&#10;narmer.jpg                                                     00084D2C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523" r="-37523"/>
          <a:stretch>
            <a:fillRect/>
          </a:stretch>
        </p:blipFill>
        <p:spPr>
          <a:xfrm>
            <a:off x="-1437643" y="1492250"/>
            <a:ext cx="12411984" cy="5450415"/>
          </a:xfrm>
        </p:spPr>
      </p:pic>
    </p:spTree>
    <p:extLst>
      <p:ext uri="{BB962C8B-B14F-4D97-AF65-F5344CB8AC3E}">
        <p14:creationId xmlns:p14="http://schemas.microsoft.com/office/powerpoint/2010/main" val="58633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ign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1022"/>
            <a:ext cx="9144000" cy="145195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r-FR" dirty="0" smtClean="0"/>
              <a:t>Ligne du temps « conventionnel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3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5037" y="-127000"/>
            <a:ext cx="7716837" cy="1447800"/>
          </a:xfrm>
        </p:spPr>
        <p:txBody>
          <a:bodyPr/>
          <a:lstStyle/>
          <a:p>
            <a:r>
              <a:rPr lang="fr-FR" sz="3600" dirty="0" smtClean="0"/>
              <a:t>Couronnement du pharaon</a:t>
            </a:r>
            <a:endParaRPr lang="fr-FR" sz="3600" dirty="0"/>
          </a:p>
        </p:txBody>
      </p:sp>
      <p:pic>
        <p:nvPicPr>
          <p:cNvPr id="4" name="Espace réservé du contenu 3" descr="Capture d’écran 2013-06-13 à 20.57.23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404" r="-115404"/>
          <a:stretch>
            <a:fillRect/>
          </a:stretch>
        </p:blipFill>
        <p:spPr>
          <a:xfrm>
            <a:off x="-2377052" y="876299"/>
            <a:ext cx="14224379" cy="6246283"/>
          </a:xfrm>
        </p:spPr>
      </p:pic>
    </p:spTree>
    <p:extLst>
      <p:ext uri="{BB962C8B-B14F-4D97-AF65-F5344CB8AC3E}">
        <p14:creationId xmlns:p14="http://schemas.microsoft.com/office/powerpoint/2010/main" val="72021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8" y="275168"/>
            <a:ext cx="7716837" cy="910166"/>
          </a:xfrm>
        </p:spPr>
        <p:txBody>
          <a:bodyPr/>
          <a:lstStyle/>
          <a:p>
            <a:r>
              <a:rPr lang="fr-FR" dirty="0" smtClean="0"/>
              <a:t>Périodes historiques: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8" y="1375833"/>
            <a:ext cx="7716838" cy="5024967"/>
          </a:xfrm>
        </p:spPr>
        <p:txBody>
          <a:bodyPr/>
          <a:lstStyle/>
          <a:p>
            <a:r>
              <a:rPr lang="fr-FR" dirty="0" smtClean="0"/>
              <a:t>Ancien Empire= </a:t>
            </a:r>
            <a:r>
              <a:rPr lang="fr-FR" dirty="0"/>
              <a:t>~2700 av J.C. à ~2190 av J.C.</a:t>
            </a:r>
            <a:endParaRPr lang="fr-FR" dirty="0" smtClean="0"/>
          </a:p>
          <a:p>
            <a:r>
              <a:rPr lang="fr-FR" dirty="0" smtClean="0"/>
              <a:t>Moyen Empire= </a:t>
            </a:r>
            <a:r>
              <a:rPr lang="fr-FR" dirty="0"/>
              <a:t>~2022 J.C. à ~1786 av J.C.</a:t>
            </a:r>
            <a:endParaRPr lang="fr-FR" dirty="0" smtClean="0"/>
          </a:p>
          <a:p>
            <a:r>
              <a:rPr lang="fr-FR" dirty="0" smtClean="0"/>
              <a:t>Nouvel Empire= </a:t>
            </a:r>
            <a:r>
              <a:rPr lang="fr-FR" dirty="0"/>
              <a:t>~1552 av J.C. à ~1080 av J.C.</a:t>
            </a:r>
            <a:endParaRPr lang="fr-FR" dirty="0" smtClean="0"/>
          </a:p>
          <a:p>
            <a:r>
              <a:rPr lang="fr-FR" dirty="0" smtClean="0"/>
              <a:t>Basse-Époque = </a:t>
            </a:r>
            <a:r>
              <a:rPr lang="fr-FR" dirty="0"/>
              <a:t>~664 av J.C. à ~332 av J.C</a:t>
            </a:r>
            <a:r>
              <a:rPr lang="fr-FR" dirty="0" smtClean="0"/>
              <a:t>. Invasions étrangères: Perses, Grecs</a:t>
            </a:r>
          </a:p>
          <a:p>
            <a:r>
              <a:rPr lang="fr-FR" dirty="0" smtClean="0"/>
              <a:t>Époque Ptolémaïque= </a:t>
            </a:r>
            <a:r>
              <a:rPr lang="fr-FR" dirty="0"/>
              <a:t>~332 av J.C. à ~30 av J.C</a:t>
            </a:r>
            <a:r>
              <a:rPr lang="fr-FR" dirty="0" smtClean="0"/>
              <a:t>.</a:t>
            </a:r>
          </a:p>
          <a:p>
            <a:r>
              <a:rPr lang="fr-FR" dirty="0" smtClean="0"/>
              <a:t>Époque romaine</a:t>
            </a:r>
            <a:r>
              <a:rPr lang="fr-FR" dirty="0"/>
              <a:t>= ~30 av J.C</a:t>
            </a:r>
            <a:r>
              <a:rPr lang="fr-FR" dirty="0" smtClean="0"/>
              <a:t>.</a:t>
            </a:r>
            <a:r>
              <a:rPr lang="fr-FR" dirty="0"/>
              <a:t> </a:t>
            </a:r>
            <a:r>
              <a:rPr lang="fr-FR" dirty="0" smtClean="0"/>
              <a:t>à 476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15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dirty="0"/>
              <a:t>Histoire chronologique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9417"/>
            <a:ext cx="9144000" cy="55985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 dirty="0">
                <a:hlinkClick r:id="rId2"/>
              </a:rPr>
              <a:t>http://www.egyptos.net/egyptos/histoire/ligne-du-temps-egypte-</a:t>
            </a:r>
            <a:r>
              <a:rPr lang="fr-FR" sz="2800" dirty="0" smtClean="0">
                <a:hlinkClick r:id="rId2"/>
              </a:rPr>
              <a:t>ancienne.php</a:t>
            </a:r>
            <a:endParaRPr lang="fr-FR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fr-FR" sz="2800" dirty="0" smtClean="0"/>
              <a:t>Site web Egyptos.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485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4455" y="112184"/>
            <a:ext cx="7716837" cy="1447800"/>
          </a:xfrm>
        </p:spPr>
        <p:txBody>
          <a:bodyPr/>
          <a:lstStyle/>
          <a:p>
            <a:r>
              <a:rPr lang="fr-FR" sz="3200" dirty="0" smtClean="0"/>
              <a:t>Traces laissées par les Égyptiens</a:t>
            </a:r>
            <a:endParaRPr lang="fr-FR" sz="3200" dirty="0"/>
          </a:p>
        </p:txBody>
      </p:sp>
      <p:pic>
        <p:nvPicPr>
          <p:cNvPr id="4" name="Picture 3" descr="3999.jpg                                                       00084D2C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306" y="2264629"/>
            <a:ext cx="9226306" cy="405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44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6350"/>
            <a:ext cx="7716837" cy="1447800"/>
          </a:xfrm>
        </p:spPr>
        <p:txBody>
          <a:bodyPr/>
          <a:lstStyle/>
          <a:p>
            <a:r>
              <a:rPr lang="fr-FR" sz="3200" dirty="0" smtClean="0"/>
              <a:t>Mastaba, pyramides à degrés…</a:t>
            </a:r>
            <a:endParaRPr lang="fr-FR" sz="3200" dirty="0"/>
          </a:p>
        </p:txBody>
      </p:sp>
      <p:pic>
        <p:nvPicPr>
          <p:cNvPr id="4" name="Picture 3" descr="4130.jpg                                                       000F583C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11" b="-9611"/>
          <a:stretch>
            <a:fillRect/>
          </a:stretch>
        </p:blipFill>
        <p:spPr>
          <a:xfrm>
            <a:off x="129352" y="1333499"/>
            <a:ext cx="8760648" cy="5752724"/>
          </a:xfrm>
        </p:spPr>
      </p:pic>
    </p:spTree>
    <p:extLst>
      <p:ext uri="{BB962C8B-B14F-4D97-AF65-F5344CB8AC3E}">
        <p14:creationId xmlns:p14="http://schemas.microsoft.com/office/powerpoint/2010/main" val="288824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55" y="16933"/>
            <a:ext cx="7716837" cy="1447800"/>
          </a:xfrm>
        </p:spPr>
        <p:txBody>
          <a:bodyPr/>
          <a:lstStyle/>
          <a:p>
            <a:r>
              <a:rPr lang="fr-FR" sz="3200" dirty="0" smtClean="0"/>
              <a:t>Pyramide de </a:t>
            </a:r>
            <a:r>
              <a:rPr lang="fr-FR" sz="3200" dirty="0" err="1" smtClean="0"/>
              <a:t>Khouphou</a:t>
            </a:r>
            <a:r>
              <a:rPr lang="fr-FR" sz="3200" dirty="0" smtClean="0"/>
              <a:t> (Khéops)</a:t>
            </a:r>
            <a:endParaRPr lang="fr-FR" sz="3200" dirty="0"/>
          </a:p>
        </p:txBody>
      </p:sp>
      <p:pic>
        <p:nvPicPr>
          <p:cNvPr id="4" name="Picture 3" descr="pyramide Cheops.jpg                                            000F511A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25" r="-12625"/>
          <a:stretch>
            <a:fillRect/>
          </a:stretch>
        </p:blipFill>
        <p:spPr>
          <a:xfrm>
            <a:off x="-892621" y="1464733"/>
            <a:ext cx="11240683" cy="4936067"/>
          </a:xfrm>
        </p:spPr>
      </p:pic>
    </p:spTree>
    <p:extLst>
      <p:ext uri="{BB962C8B-B14F-4D97-AF65-F5344CB8AC3E}">
        <p14:creationId xmlns:p14="http://schemas.microsoft.com/office/powerpoint/2010/main" val="210118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3965.jpg                                                       000F511AMacintosh HD                   7C26334F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9" y="1600200"/>
            <a:ext cx="9164435" cy="50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6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Pyramide de Khéops</a:t>
            </a:r>
          </a:p>
        </p:txBody>
      </p:sp>
      <p:pic>
        <p:nvPicPr>
          <p:cNvPr id="87043" name="Picture 3" descr="plan_kheops.jpg                                                000F5077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666875"/>
            <a:ext cx="6934200" cy="5018088"/>
          </a:xfrm>
        </p:spPr>
      </p:pic>
    </p:spTree>
    <p:extLst>
      <p:ext uri="{BB962C8B-B14F-4D97-AF65-F5344CB8AC3E}">
        <p14:creationId xmlns:p14="http://schemas.microsoft.com/office/powerpoint/2010/main" val="2071445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4236.jpg                                                       000F5839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13" r="-12713"/>
          <a:stretch>
            <a:fillRect/>
          </a:stretch>
        </p:blipFill>
        <p:spPr>
          <a:xfrm>
            <a:off x="-811212" y="3522788"/>
            <a:ext cx="7595129" cy="3335212"/>
          </a:xfrm>
        </p:spPr>
      </p:pic>
      <p:pic>
        <p:nvPicPr>
          <p:cNvPr id="5" name="Picture 3" descr="3976.jpg                                                       000F511CMacintosh HD                   7C26334F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1947333" y="-193711"/>
            <a:ext cx="8287269" cy="45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1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3943.jpg                                                       000F511CMacintosh HD                   7C26334F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-2916090" y="1282095"/>
            <a:ext cx="10138719" cy="5575905"/>
          </a:xfrm>
          <a:prstGeom prst="rect">
            <a:avLst/>
          </a:prstGeom>
        </p:spPr>
      </p:pic>
      <p:pic>
        <p:nvPicPr>
          <p:cNvPr id="6" name="Picture 3" descr="3944.jpg                                                       000F511CMacintosh HD                   7C26334F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876133" y="1723569"/>
            <a:ext cx="10182708" cy="5600097"/>
          </a:xfrm>
          <a:prstGeom prst="rect">
            <a:avLst/>
          </a:prstGeom>
        </p:spPr>
      </p:pic>
      <p:pic>
        <p:nvPicPr>
          <p:cNvPr id="7" name="Picture 3" descr="3948.jpg                                                       000F511CMacintosh HD                   7C26334F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5591" y="0"/>
            <a:ext cx="2659063" cy="35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9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417" y="0"/>
            <a:ext cx="6949545" cy="1121833"/>
          </a:xfrm>
        </p:spPr>
        <p:txBody>
          <a:bodyPr/>
          <a:lstStyle/>
          <a:p>
            <a:r>
              <a:rPr lang="fr-FR" sz="2800" dirty="0" smtClean="0"/>
              <a:t>Situation géo des civilisations à l’étude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5" name="Espace réservé du contenu 3" descr="carte_mon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29" y="1394266"/>
            <a:ext cx="9122671" cy="5017117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V="1">
            <a:off x="1968500" y="5016500"/>
            <a:ext cx="904875" cy="317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508125" y="4905375"/>
            <a:ext cx="113177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aseline="-25000" dirty="0" smtClean="0">
                <a:solidFill>
                  <a:srgbClr val="FF0000"/>
                </a:solidFill>
              </a:rPr>
              <a:t>Égypte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2381250" y="2301875"/>
            <a:ext cx="258648" cy="920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2095500" y="2794000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095500" y="2286000"/>
            <a:ext cx="181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Grèce- Rome</a:t>
            </a:r>
            <a:endParaRPr lang="fr-FR" sz="2400" dirty="0">
              <a:solidFill>
                <a:srgbClr val="FF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2873375" y="3333750"/>
            <a:ext cx="1254125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127500" y="2936875"/>
            <a:ext cx="1150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Turquie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6762750" y="2936875"/>
            <a:ext cx="857250" cy="650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080125" y="2619375"/>
            <a:ext cx="1014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Chine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3667125" y="4222750"/>
            <a:ext cx="2095500" cy="12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127500" y="4349750"/>
            <a:ext cx="187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Monde arabe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2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4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6350"/>
            <a:ext cx="7716837" cy="1447800"/>
          </a:xfrm>
        </p:spPr>
        <p:txBody>
          <a:bodyPr/>
          <a:lstStyle/>
          <a:p>
            <a:r>
              <a:rPr lang="fr-FR" dirty="0" smtClean="0"/>
              <a:t>Les hypogées</a:t>
            </a:r>
            <a:endParaRPr lang="fr-FR" dirty="0"/>
          </a:p>
        </p:txBody>
      </p:sp>
      <p:pic>
        <p:nvPicPr>
          <p:cNvPr id="5" name="Picture 3" descr="vallee artistes.jpg                                            000F511E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74750"/>
            <a:ext cx="9144000" cy="5683250"/>
          </a:xfrm>
        </p:spPr>
      </p:pic>
    </p:spTree>
    <p:extLst>
      <p:ext uri="{BB962C8B-B14F-4D97-AF65-F5344CB8AC3E}">
        <p14:creationId xmlns:p14="http://schemas.microsoft.com/office/powerpoint/2010/main" val="263539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288" y="-27517"/>
            <a:ext cx="7716837" cy="1447800"/>
          </a:xfrm>
        </p:spPr>
        <p:txBody>
          <a:bodyPr/>
          <a:lstStyle/>
          <a:p>
            <a:r>
              <a:rPr lang="fr-FR" dirty="0" smtClean="0"/>
              <a:t>hypogées</a:t>
            </a:r>
            <a:endParaRPr lang="fr-FR" dirty="0"/>
          </a:p>
        </p:txBody>
      </p:sp>
      <p:pic>
        <p:nvPicPr>
          <p:cNvPr id="4" name="Picture 3" descr="entree hypogee.jpg                                             000F511EMacintosh HD                   7C26334F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153" r="-59153"/>
          <a:stretch>
            <a:fillRect/>
          </a:stretch>
        </p:blipFill>
        <p:spPr>
          <a:xfrm>
            <a:off x="-2007128" y="1620838"/>
            <a:ext cx="7716837" cy="5237162"/>
          </a:xfrm>
        </p:spPr>
      </p:pic>
      <p:pic>
        <p:nvPicPr>
          <p:cNvPr id="5" name="Picture 3" descr="tombeau Amenoplis II #F509E.jpg                                000F511EMacintosh HD                   7C26334F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03" r="-11603"/>
          <a:stretch>
            <a:fillRect/>
          </a:stretch>
        </p:blipFill>
        <p:spPr>
          <a:xfrm>
            <a:off x="3070049" y="2846917"/>
            <a:ext cx="6723358" cy="369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7750" y="0"/>
            <a:ext cx="4926541" cy="1447800"/>
          </a:xfrm>
        </p:spPr>
        <p:txBody>
          <a:bodyPr/>
          <a:lstStyle/>
          <a:p>
            <a:r>
              <a:rPr lang="fr-FR" dirty="0" smtClean="0"/>
              <a:t>temples</a:t>
            </a:r>
            <a:endParaRPr lang="fr-FR" dirty="0"/>
          </a:p>
        </p:txBody>
      </p:sp>
      <p:pic>
        <p:nvPicPr>
          <p:cNvPr id="4" name="Picture 3" descr="temple_philae.jpg                                              00514412g4                             C052CA5B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64" b="-9664"/>
          <a:stretch>
            <a:fillRect/>
          </a:stretch>
        </p:blipFill>
        <p:spPr>
          <a:xfrm>
            <a:off x="105832" y="1594317"/>
            <a:ext cx="9038167" cy="5910786"/>
          </a:xfrm>
        </p:spPr>
      </p:pic>
    </p:spTree>
    <p:extLst>
      <p:ext uri="{BB962C8B-B14F-4D97-AF65-F5344CB8AC3E}">
        <p14:creationId xmlns:p14="http://schemas.microsoft.com/office/powerpoint/2010/main" val="231045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72" y="0"/>
            <a:ext cx="7716837" cy="1447800"/>
          </a:xfrm>
        </p:spPr>
        <p:txBody>
          <a:bodyPr/>
          <a:lstStyle/>
          <a:p>
            <a:r>
              <a:rPr lang="fr-FR" dirty="0" smtClean="0"/>
              <a:t>            Karnak</a:t>
            </a:r>
            <a:endParaRPr lang="fr-FR" dirty="0"/>
          </a:p>
        </p:txBody>
      </p:sp>
      <p:pic>
        <p:nvPicPr>
          <p:cNvPr id="4" name="Picture 6" descr="temple Louxor.jpg                                              00535A7Fg4                             C052CA5B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4958" y="1179483"/>
            <a:ext cx="8962625" cy="5752600"/>
          </a:xfrm>
        </p:spPr>
      </p:pic>
    </p:spTree>
    <p:extLst>
      <p:ext uri="{BB962C8B-B14F-4D97-AF65-F5344CB8AC3E}">
        <p14:creationId xmlns:p14="http://schemas.microsoft.com/office/powerpoint/2010/main" val="241380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8" y="-1"/>
            <a:ext cx="7716837" cy="51858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Picture 6" descr="temple Karnak.jpg                                              00535A7Cg4                             C052CA5B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526" r="-50526"/>
          <a:stretch>
            <a:fillRect/>
          </a:stretch>
        </p:blipFill>
        <p:spPr>
          <a:xfrm>
            <a:off x="-262030" y="1"/>
            <a:ext cx="9494610" cy="7133166"/>
          </a:xfrm>
        </p:spPr>
      </p:pic>
    </p:spTree>
    <p:extLst>
      <p:ext uri="{BB962C8B-B14F-4D97-AF65-F5344CB8AC3E}">
        <p14:creationId xmlns:p14="http://schemas.microsoft.com/office/powerpoint/2010/main" val="40863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9875" y="0"/>
            <a:ext cx="6334125" cy="624417"/>
          </a:xfrm>
        </p:spPr>
        <p:txBody>
          <a:bodyPr/>
          <a:lstStyle/>
          <a:p>
            <a:r>
              <a:rPr lang="fr-FR" dirty="0" smtClean="0"/>
              <a:t>Temple Abou </a:t>
            </a:r>
            <a:r>
              <a:rPr lang="fr-FR" dirty="0" err="1" smtClean="0"/>
              <a:t>Simbel</a:t>
            </a:r>
            <a:endParaRPr lang="fr-FR" dirty="0"/>
          </a:p>
        </p:txBody>
      </p:sp>
      <p:pic>
        <p:nvPicPr>
          <p:cNvPr id="4" name="Picture 16" descr="Abou Simbel colosse.jpg                                        00535A82g4                             C052CA5B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6917" y="668047"/>
            <a:ext cx="8487833" cy="6189954"/>
          </a:xfrm>
        </p:spPr>
      </p:pic>
    </p:spTree>
    <p:extLst>
      <p:ext uri="{BB962C8B-B14F-4D97-AF65-F5344CB8AC3E}">
        <p14:creationId xmlns:p14="http://schemas.microsoft.com/office/powerpoint/2010/main" val="70417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3788" y="539750"/>
            <a:ext cx="7716837" cy="709083"/>
          </a:xfrm>
        </p:spPr>
        <p:txBody>
          <a:bodyPr/>
          <a:lstStyle/>
          <a:p>
            <a:r>
              <a:rPr lang="fr-FR" dirty="0" smtClean="0"/>
              <a:t>Temple d’Hatshepsout</a:t>
            </a:r>
            <a:endParaRPr lang="fr-FR" dirty="0"/>
          </a:p>
        </p:txBody>
      </p:sp>
      <p:pic>
        <p:nvPicPr>
          <p:cNvPr id="4" name="Picture 4" descr="temple Hatchepsout.jpg                                         00535A86g4                             C052CA5B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910" b="-13910"/>
          <a:stretch>
            <a:fillRect/>
          </a:stretch>
        </p:blipFill>
        <p:spPr>
          <a:xfrm>
            <a:off x="-51444" y="1079499"/>
            <a:ext cx="9195444" cy="6454404"/>
          </a:xfrm>
        </p:spPr>
      </p:pic>
    </p:spTree>
    <p:extLst>
      <p:ext uri="{BB962C8B-B14F-4D97-AF65-F5344CB8AC3E}">
        <p14:creationId xmlns:p14="http://schemas.microsoft.com/office/powerpoint/2010/main" val="29304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nethabou.jpg                                               00514412g4                             C052CA5B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268" r="-31268"/>
          <a:stretch>
            <a:fillRect/>
          </a:stretch>
        </p:blipFill>
        <p:spPr>
          <a:xfrm>
            <a:off x="161586" y="0"/>
            <a:ext cx="8268040" cy="6858000"/>
          </a:xfrm>
        </p:spPr>
      </p:pic>
    </p:spTree>
    <p:extLst>
      <p:ext uri="{BB962C8B-B14F-4D97-AF65-F5344CB8AC3E}">
        <p14:creationId xmlns:p14="http://schemas.microsoft.com/office/powerpoint/2010/main" val="399116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momification</a:t>
            </a:r>
            <a:endParaRPr lang="fr-FR" dirty="0"/>
          </a:p>
        </p:txBody>
      </p:sp>
      <p:pic>
        <p:nvPicPr>
          <p:cNvPr id="4" name="Picture 3" descr="hypogee Senedjem momi#F50B3.jpg                                000F511EMacintosh HD                   7C26334F: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898" r="-108898"/>
          <a:stretch/>
        </p:blipFill>
        <p:spPr>
          <a:xfrm rot="16200000">
            <a:off x="-3957858" y="1682755"/>
            <a:ext cx="13809843" cy="6064250"/>
          </a:xfrm>
        </p:spPr>
      </p:pic>
      <p:pic>
        <p:nvPicPr>
          <p:cNvPr id="5" name="Picture 3" descr="&#10;oushebtis.JPG                                                  000EBDA4Macintosh HD                   7C26334F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167" y="-29633"/>
            <a:ext cx="4677833" cy="25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4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momie</a:t>
            </a:r>
            <a:endParaRPr lang="fr-FR" dirty="0"/>
          </a:p>
        </p:txBody>
      </p:sp>
      <p:pic>
        <p:nvPicPr>
          <p:cNvPr id="4" name="Espace réservé du contenu 3" descr="012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1" y="2624667"/>
            <a:ext cx="9254762" cy="4063999"/>
          </a:xfrm>
        </p:spPr>
      </p:pic>
    </p:spTree>
    <p:extLst>
      <p:ext uri="{BB962C8B-B14F-4D97-AF65-F5344CB8AC3E}">
        <p14:creationId xmlns:p14="http://schemas.microsoft.com/office/powerpoint/2010/main" val="217523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9163" y="-84666"/>
            <a:ext cx="7716837" cy="1447800"/>
          </a:xfrm>
        </p:spPr>
        <p:txBody>
          <a:bodyPr/>
          <a:lstStyle/>
          <a:p>
            <a:r>
              <a:rPr lang="fr-FR" sz="3600" dirty="0" smtClean="0"/>
              <a:t>Plan: civilisation égyptienne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fr-FR" dirty="0" smtClean="0"/>
              <a:t>Situation géographique</a:t>
            </a:r>
          </a:p>
          <a:p>
            <a:r>
              <a:rPr lang="fr-FR" dirty="0" smtClean="0"/>
              <a:t>Déchiffrement de l’écriture: égyptologie</a:t>
            </a:r>
          </a:p>
          <a:p>
            <a:r>
              <a:rPr lang="fr-FR" dirty="0" smtClean="0"/>
              <a:t>Organisation socio-politique</a:t>
            </a:r>
          </a:p>
          <a:p>
            <a:r>
              <a:rPr lang="fr-FR" dirty="0" smtClean="0"/>
              <a:t>Une longue histoire</a:t>
            </a:r>
          </a:p>
          <a:p>
            <a:r>
              <a:rPr lang="fr-FR" dirty="0" smtClean="0"/>
              <a:t>Traces laissées par les Égyptiens</a:t>
            </a:r>
          </a:p>
          <a:p>
            <a:pPr lvl="1"/>
            <a:r>
              <a:rPr lang="fr-FR" dirty="0"/>
              <a:t>Pyramides, hypogées, temples, arts </a:t>
            </a:r>
            <a:r>
              <a:rPr lang="fr-FR" dirty="0" smtClean="0"/>
              <a:t>visuels</a:t>
            </a:r>
          </a:p>
          <a:p>
            <a:r>
              <a:rPr lang="fr-FR" dirty="0" smtClean="0"/>
              <a:t>Momification:</a:t>
            </a:r>
          </a:p>
          <a:p>
            <a:pPr lvl="1"/>
            <a:r>
              <a:rPr lang="fr-FR" dirty="0"/>
              <a:t>Croyance dans l’au-</a:t>
            </a:r>
            <a:r>
              <a:rPr lang="fr-FR" dirty="0" smtClean="0"/>
              <a:t>delà</a:t>
            </a:r>
          </a:p>
          <a:p>
            <a:r>
              <a:rPr lang="fr-FR" dirty="0" smtClean="0"/>
              <a:t>L’affaire Tout </a:t>
            </a:r>
            <a:r>
              <a:rPr lang="fr-FR" dirty="0" err="1" smtClean="0"/>
              <a:t>Ank</a:t>
            </a:r>
            <a:r>
              <a:rPr lang="fr-FR" dirty="0" smtClean="0"/>
              <a:t> Amon : égyptomanie</a:t>
            </a:r>
          </a:p>
        </p:txBody>
      </p:sp>
    </p:spTree>
    <p:extLst>
      <p:ext uri="{BB962C8B-B14F-4D97-AF65-F5344CB8AC3E}">
        <p14:creationId xmlns:p14="http://schemas.microsoft.com/office/powerpoint/2010/main" val="272303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27517"/>
            <a:ext cx="7716837" cy="1447800"/>
          </a:xfrm>
        </p:spPr>
        <p:txBody>
          <a:bodyPr/>
          <a:lstStyle/>
          <a:p>
            <a:r>
              <a:rPr lang="fr-FR" dirty="0" smtClean="0"/>
              <a:t>Bandelettes de lin</a:t>
            </a:r>
            <a:endParaRPr lang="fr-FR" dirty="0"/>
          </a:p>
        </p:txBody>
      </p:sp>
      <p:pic>
        <p:nvPicPr>
          <p:cNvPr id="4" name="Espace réservé du contenu 3" descr="87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1" y="2846917"/>
            <a:ext cx="9134259" cy="4011083"/>
          </a:xfrm>
        </p:spPr>
      </p:pic>
    </p:spTree>
    <p:extLst>
      <p:ext uri="{BB962C8B-B14F-4D97-AF65-F5344CB8AC3E}">
        <p14:creationId xmlns:p14="http://schemas.microsoft.com/office/powerpoint/2010/main" val="62884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27517"/>
            <a:ext cx="7716837" cy="1447800"/>
          </a:xfrm>
        </p:spPr>
        <p:txBody>
          <a:bodyPr/>
          <a:lstStyle/>
          <a:p>
            <a:r>
              <a:rPr lang="fr-FR" dirty="0" smtClean="0"/>
              <a:t>momie</a:t>
            </a:r>
            <a:endParaRPr lang="fr-FR" dirty="0"/>
          </a:p>
        </p:txBody>
      </p:sp>
      <p:pic>
        <p:nvPicPr>
          <p:cNvPr id="4" name="Espace réservé du contenu 3" descr="87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08" r="-25908"/>
          <a:stretch>
            <a:fillRect/>
          </a:stretch>
        </p:blipFill>
        <p:spPr>
          <a:xfrm>
            <a:off x="-2054287" y="1058333"/>
            <a:ext cx="13207322" cy="5799668"/>
          </a:xfrm>
        </p:spPr>
      </p:pic>
    </p:spTree>
    <p:extLst>
      <p:ext uri="{BB962C8B-B14F-4D97-AF65-F5344CB8AC3E}">
        <p14:creationId xmlns:p14="http://schemas.microsoft.com/office/powerpoint/2010/main" val="154637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6205" y="-76200"/>
            <a:ext cx="7716837" cy="1155700"/>
          </a:xfrm>
        </p:spPr>
        <p:txBody>
          <a:bodyPr/>
          <a:lstStyle/>
          <a:p>
            <a:r>
              <a:rPr lang="fr-FR" dirty="0" smtClean="0"/>
              <a:t>           momification</a:t>
            </a:r>
            <a:endParaRPr lang="fr-FR" dirty="0"/>
          </a:p>
        </p:txBody>
      </p:sp>
      <p:pic>
        <p:nvPicPr>
          <p:cNvPr id="4" name="Espace réservé du contenu 3" descr="012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788" y="1079500"/>
            <a:ext cx="7716837" cy="5321300"/>
          </a:xfrm>
        </p:spPr>
      </p:pic>
    </p:spTree>
    <p:extLst>
      <p:ext uri="{BB962C8B-B14F-4D97-AF65-F5344CB8AC3E}">
        <p14:creationId xmlns:p14="http://schemas.microsoft.com/office/powerpoint/2010/main" val="75039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163" y="38100"/>
            <a:ext cx="7716837" cy="1447800"/>
          </a:xfrm>
        </p:spPr>
        <p:txBody>
          <a:bodyPr/>
          <a:lstStyle/>
          <a:p>
            <a:r>
              <a:rPr lang="fr-FR" dirty="0" smtClean="0"/>
              <a:t>Pesée des Âmes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 pesee.jpg                                                      000EBDA4Macintosh HD                   7C26334F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784" y="1820472"/>
            <a:ext cx="9159784" cy="503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V="1">
            <a:off x="6519333" y="3012142"/>
            <a:ext cx="1312334" cy="512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371167" y="3524251"/>
            <a:ext cx="84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Osiris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4519083" y="3651250"/>
            <a:ext cx="582084" cy="677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254499" y="3339585"/>
            <a:ext cx="958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Anubis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499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9" y="0"/>
            <a:ext cx="7716837" cy="1447800"/>
          </a:xfrm>
        </p:spPr>
        <p:txBody>
          <a:bodyPr/>
          <a:lstStyle/>
          <a:p>
            <a:r>
              <a:rPr lang="fr-FR" dirty="0" smtClean="0"/>
              <a:t>       Égyptomanie: Carter et l’affaire Tout </a:t>
            </a:r>
            <a:r>
              <a:rPr lang="fr-FR" dirty="0" err="1" smtClean="0"/>
              <a:t>Ank</a:t>
            </a:r>
            <a:r>
              <a:rPr lang="fr-FR" dirty="0" smtClean="0"/>
              <a:t> Amon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8" y="1447800"/>
            <a:ext cx="7716838" cy="4953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Picture 6" descr="&#10;thout4.jpg                                                     000FA739Macintosh HD                   7C26334F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221" r="-71221"/>
          <a:stretch>
            <a:fillRect/>
          </a:stretch>
        </p:blipFill>
        <p:spPr>
          <a:xfrm>
            <a:off x="2270176" y="1417638"/>
            <a:ext cx="9283196" cy="5105400"/>
          </a:xfrm>
          <a:prstGeom prst="rect">
            <a:avLst/>
          </a:prstGeom>
        </p:spPr>
      </p:pic>
      <p:pic>
        <p:nvPicPr>
          <p:cNvPr id="7" name="Picture 4" descr="&#10;thout5.jpg                                                     000FA739Macintosh HD                   7C26334F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6139" y="1417638"/>
            <a:ext cx="3829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84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Toutankamon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Carter, 1922</a:t>
            </a:r>
          </a:p>
          <a:p>
            <a:r>
              <a:rPr lang="fr-FR" dirty="0" err="1" smtClean="0"/>
              <a:t>Toutankamon</a:t>
            </a:r>
            <a:r>
              <a:rPr lang="fr-FR" dirty="0" smtClean="0"/>
              <a:t>, 1345-1327</a:t>
            </a:r>
          </a:p>
          <a:p>
            <a:r>
              <a:rPr lang="fr-FR" dirty="0" smtClean="0"/>
              <a:t>« </a:t>
            </a:r>
            <a:r>
              <a:rPr lang="fr-FR" dirty="0" smtClean="0">
                <a:hlinkClick r:id="rId2"/>
              </a:rPr>
              <a:t>trésors</a:t>
            </a:r>
            <a:r>
              <a:rPr lang="fr-FR" dirty="0" smtClean="0"/>
              <a:t> »: 2000 objets dont plusieurs en or et en pierres précieuses</a:t>
            </a:r>
          </a:p>
          <a:p>
            <a:r>
              <a:rPr lang="fr-FR" dirty="0" smtClean="0"/>
              <a:t>Infos sur vie quotidienne</a:t>
            </a:r>
          </a:p>
          <a:p>
            <a:r>
              <a:rPr lang="fr-FR" dirty="0" smtClean="0"/>
              <a:t>La « malédiction »…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91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Situation spatiale de l’Égypte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10egypte_sat.jpg                                               00514569g4                             C052CA5B: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75" y="0"/>
            <a:ext cx="7918450" cy="679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991100" y="4111625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kern="1200" dirty="0">
                <a:solidFill>
                  <a:schemeClr val="bg1"/>
                </a:solidFill>
              </a:rPr>
              <a:t>Rouge</a:t>
            </a:r>
            <a:endParaRPr lang="fr-FR" kern="1200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477000" y="3890963"/>
            <a:ext cx="157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kern="1200" dirty="0"/>
              <a:t>Désert d</a:t>
            </a:r>
            <a:r>
              <a:rPr lang="ja-JP" altLang="fr-FR" kern="1200" dirty="0">
                <a:latin typeface="Arial"/>
              </a:rPr>
              <a:t>’</a:t>
            </a:r>
            <a:r>
              <a:rPr lang="fr-FR" kern="1200" dirty="0"/>
              <a:t>Arabie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24300" y="606425"/>
            <a:ext cx="114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kern="1200" dirty="0">
                <a:solidFill>
                  <a:schemeClr val="bg1"/>
                </a:solidFill>
              </a:rPr>
              <a:t>Turquie</a:t>
            </a:r>
            <a:endParaRPr lang="fr-FR" kern="12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66900" y="1368425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kern="1200" dirty="0">
                <a:solidFill>
                  <a:schemeClr val="bg1"/>
                </a:solidFill>
              </a:rPr>
              <a:t>Grèce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1500" y="1444625"/>
            <a:ext cx="808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kern="1200" dirty="0">
                <a:solidFill>
                  <a:schemeClr val="bg1"/>
                </a:solidFill>
              </a:rPr>
              <a:t>Italie</a:t>
            </a:r>
            <a:endParaRPr lang="fr-FR" kern="12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86100" y="1978025"/>
            <a:ext cx="180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kern="1200" dirty="0">
                <a:solidFill>
                  <a:schemeClr val="bg1"/>
                </a:solidFill>
              </a:rPr>
              <a:t>Méditerranée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 flipV="1">
            <a:off x="4473575" y="29845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kern="12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25975" y="27559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kern="1200"/>
              <a:t>delta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705100" y="2587625"/>
            <a:ext cx="1046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kern="1200" dirty="0"/>
              <a:t>Basse-</a:t>
            </a:r>
          </a:p>
          <a:p>
            <a:r>
              <a:rPr lang="fr-FR" kern="1200" dirty="0"/>
              <a:t>Égypte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3635375" y="32893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kern="120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86100" y="4035425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kern="1200" dirty="0"/>
              <a:t>Nil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3559175" y="42037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kern="12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790700" y="4340225"/>
            <a:ext cx="1343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kern="1200" dirty="0"/>
              <a:t>Désert de</a:t>
            </a:r>
          </a:p>
          <a:p>
            <a:r>
              <a:rPr lang="fr-FR" kern="1200" dirty="0"/>
              <a:t>Lybie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949575" y="4584700"/>
            <a:ext cx="1046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kern="1200" dirty="0"/>
              <a:t>Haute-</a:t>
            </a:r>
          </a:p>
          <a:p>
            <a:r>
              <a:rPr lang="fr-FR" kern="1200" dirty="0"/>
              <a:t>Égypte</a:t>
            </a:r>
          </a:p>
        </p:txBody>
      </p:sp>
    </p:spTree>
    <p:extLst>
      <p:ext uri="{BB962C8B-B14F-4D97-AF65-F5344CB8AC3E}">
        <p14:creationId xmlns:p14="http://schemas.microsoft.com/office/powerpoint/2010/main" val="175777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3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« L’Égypte, un don du Nil » (Hérodote)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Caprices du Nil: inondations annuelles</a:t>
            </a:r>
          </a:p>
          <a:p>
            <a:pPr lvl="1"/>
            <a:r>
              <a:rPr lang="fr-FR" dirty="0"/>
              <a:t>Irrigation, </a:t>
            </a:r>
            <a:r>
              <a:rPr lang="fr-FR" dirty="0" smtClean="0"/>
              <a:t>chadoufs</a:t>
            </a:r>
          </a:p>
          <a:p>
            <a:r>
              <a:rPr lang="fr-FR" dirty="0" smtClean="0"/>
              <a:t>Conséquences sur l’histoire socio-politique</a:t>
            </a:r>
          </a:p>
        </p:txBody>
      </p:sp>
    </p:spTree>
    <p:extLst>
      <p:ext uri="{BB962C8B-B14F-4D97-AF65-F5344CB8AC3E}">
        <p14:creationId xmlns:p14="http://schemas.microsoft.com/office/powerpoint/2010/main" val="117632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7663" y="-381000"/>
            <a:ext cx="7716837" cy="1447800"/>
          </a:xfrm>
        </p:spPr>
        <p:txBody>
          <a:bodyPr/>
          <a:lstStyle/>
          <a:p>
            <a:r>
              <a:rPr lang="fr-FR" sz="3200" dirty="0"/>
              <a:t>L</a:t>
            </a:r>
            <a:r>
              <a:rPr lang="ja-JP" altLang="fr-FR" sz="3200" dirty="0">
                <a:latin typeface="Arial"/>
              </a:rPr>
              <a:t>’</a:t>
            </a:r>
            <a:r>
              <a:rPr lang="fr-FR" sz="3200" dirty="0"/>
              <a:t>importance du Nil: les </a:t>
            </a:r>
            <a:r>
              <a:rPr lang="fr-FR" sz="3200" dirty="0" err="1"/>
              <a:t>innondations</a:t>
            </a:r>
            <a:endParaRPr lang="fr-FR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8" name="Picture 4" descr="7inondations_Nil.png                                           00514569g4                             C052CA5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0" y="1193055"/>
            <a:ext cx="4423832" cy="505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70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163" y="0"/>
            <a:ext cx="7716837" cy="1447800"/>
          </a:xfrm>
        </p:spPr>
        <p:txBody>
          <a:bodyPr/>
          <a:lstStyle/>
          <a:p>
            <a:r>
              <a:rPr lang="fr-FR" sz="3600" dirty="0"/>
              <a:t>Inondations du Nil</a:t>
            </a:r>
            <a:br>
              <a:rPr lang="fr-FR" sz="3600" dirty="0"/>
            </a:br>
            <a:r>
              <a:rPr lang="fr-FR" sz="3600" dirty="0"/>
              <a:t>crues normales= 8 m</a:t>
            </a:r>
            <a:br>
              <a:rPr lang="fr-FR" sz="3600" dirty="0"/>
            </a:br>
            <a:r>
              <a:rPr lang="fr-FR" sz="1400" dirty="0"/>
              <a:t>3 saisons: </a:t>
            </a:r>
            <a:r>
              <a:rPr lang="fr-FR" sz="1400" dirty="0" err="1"/>
              <a:t>nov</a:t>
            </a:r>
            <a:r>
              <a:rPr lang="fr-FR" sz="1400" dirty="0"/>
              <a:t>-mars/  mars-juillet  /  juillet-nov.</a:t>
            </a:r>
            <a:endParaRPr lang="fr-F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2" name="Picture 4" descr="&#10;8crues.jpg                                                     00514569g4                             C052CA5B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33" y="1833870"/>
            <a:ext cx="8583084" cy="506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71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el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Ciel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Ci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Ciel.thmx</Template>
  <TotalTime>192</TotalTime>
  <Words>410</Words>
  <Application>Microsoft Macintosh PowerPoint</Application>
  <PresentationFormat>Présentation à l'écran (4:3)</PresentationFormat>
  <Paragraphs>120</Paragraphs>
  <Slides>55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Ciel</vt:lpstr>
      <vt:lpstr>Grandes civilisations dans l’histoire: l’Égypte</vt:lpstr>
      <vt:lpstr>Présentation PowerPoint</vt:lpstr>
      <vt:lpstr>Présentation PowerPoint</vt:lpstr>
      <vt:lpstr>Situation géo des civilisations à l’étude</vt:lpstr>
      <vt:lpstr>Plan: civilisation égyptienne</vt:lpstr>
      <vt:lpstr>Situation spatiale de l’Égypte</vt:lpstr>
      <vt:lpstr>« L’Égypte, un don du Nil » (Hérodote)</vt:lpstr>
      <vt:lpstr>L’importance du Nil: les innondations</vt:lpstr>
      <vt:lpstr>Inondations du Nil crues normales= 8 m 3 saisons: nov-mars/  mars-juillet  /  juillet-nov.</vt:lpstr>
      <vt:lpstr>Importance des inondations du Nil: 3 périodes historiques!</vt:lpstr>
      <vt:lpstr>L’égyptologie</vt:lpstr>
      <vt:lpstr>Pierre de Rosette</vt:lpstr>
      <vt:lpstr>hiéroglyphes</vt:lpstr>
      <vt:lpstr>Présentation PowerPoint</vt:lpstr>
      <vt:lpstr>Présentation PowerPoint</vt:lpstr>
      <vt:lpstr>Présentation PowerPoint</vt:lpstr>
      <vt:lpstr>Présentation PowerPoint</vt:lpstr>
      <vt:lpstr>Scribes et les différents supports</vt:lpstr>
      <vt:lpstr>Présentation PowerPoint</vt:lpstr>
      <vt:lpstr>Présentation PowerPoint</vt:lpstr>
      <vt:lpstr>Présentation PowerPoint</vt:lpstr>
      <vt:lpstr>Organisation socio-politique</vt:lpstr>
      <vt:lpstr>Présentation PowerPoint</vt:lpstr>
      <vt:lpstr>Présentation PowerPoint</vt:lpstr>
      <vt:lpstr>Les nobles</vt:lpstr>
      <vt:lpstr>Présentation PowerPoint</vt:lpstr>
      <vt:lpstr>Comment se présente-t-on devant pharaon</vt:lpstr>
      <vt:lpstr>Malheurs aux vaincus…</vt:lpstr>
      <vt:lpstr>Une longue histoire: De Ménès (Narmer) à Cléo…</vt:lpstr>
      <vt:lpstr>Couronnement du pharaon</vt:lpstr>
      <vt:lpstr>Périodes historiques:</vt:lpstr>
      <vt:lpstr>Histoire chronologique</vt:lpstr>
      <vt:lpstr>Traces laissées par les Égyptiens</vt:lpstr>
      <vt:lpstr>Mastaba, pyramides à degrés…</vt:lpstr>
      <vt:lpstr>Pyramide de Khouphou (Khéops)</vt:lpstr>
      <vt:lpstr>Présentation PowerPoint</vt:lpstr>
      <vt:lpstr>Pyramide de Khéops</vt:lpstr>
      <vt:lpstr>Présentation PowerPoint</vt:lpstr>
      <vt:lpstr>Présentation PowerPoint</vt:lpstr>
      <vt:lpstr>Les hypogées</vt:lpstr>
      <vt:lpstr>hypogées</vt:lpstr>
      <vt:lpstr>temples</vt:lpstr>
      <vt:lpstr>            Karnak</vt:lpstr>
      <vt:lpstr>Présentation PowerPoint</vt:lpstr>
      <vt:lpstr>Temple Abou Simbel</vt:lpstr>
      <vt:lpstr>Temple d’Hatshepsout</vt:lpstr>
      <vt:lpstr>Présentation PowerPoint</vt:lpstr>
      <vt:lpstr>momification</vt:lpstr>
      <vt:lpstr>momie</vt:lpstr>
      <vt:lpstr>Bandelettes de lin</vt:lpstr>
      <vt:lpstr>momie</vt:lpstr>
      <vt:lpstr>           momification</vt:lpstr>
      <vt:lpstr>Pesée des Âmes</vt:lpstr>
      <vt:lpstr>       Égyptomanie: Carter et l’affaire Tout Ank Amon</vt:lpstr>
      <vt:lpstr>Toutankamon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Grandes civilisations dans l’histoire</dc:title>
  <dc:creator>Luc Guay</dc:creator>
  <cp:lastModifiedBy>évaluateur texte</cp:lastModifiedBy>
  <cp:revision>72</cp:revision>
  <dcterms:created xsi:type="dcterms:W3CDTF">2013-06-13T23:54:08Z</dcterms:created>
  <dcterms:modified xsi:type="dcterms:W3CDTF">2013-09-17T01:01:03Z</dcterms:modified>
</cp:coreProperties>
</file>