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2" r:id="rId6"/>
    <p:sldId id="263" r:id="rId7"/>
    <p:sldId id="314" r:id="rId8"/>
    <p:sldId id="264" r:id="rId9"/>
    <p:sldId id="315" r:id="rId10"/>
    <p:sldId id="265" r:id="rId11"/>
    <p:sldId id="316" r:id="rId12"/>
    <p:sldId id="266" r:id="rId13"/>
    <p:sldId id="313" r:id="rId14"/>
    <p:sldId id="261" r:id="rId15"/>
    <p:sldId id="267" r:id="rId16"/>
    <p:sldId id="317" r:id="rId17"/>
    <p:sldId id="268" r:id="rId18"/>
    <p:sldId id="319" r:id="rId19"/>
    <p:sldId id="318" r:id="rId20"/>
    <p:sldId id="269" r:id="rId21"/>
    <p:sldId id="320" r:id="rId22"/>
    <p:sldId id="270" r:id="rId23"/>
    <p:sldId id="321" r:id="rId24"/>
    <p:sldId id="322" r:id="rId25"/>
    <p:sldId id="273" r:id="rId26"/>
    <p:sldId id="271" r:id="rId27"/>
    <p:sldId id="272" r:id="rId28"/>
    <p:sldId id="295" r:id="rId29"/>
    <p:sldId id="276" r:id="rId30"/>
    <p:sldId id="274" r:id="rId31"/>
    <p:sldId id="275" r:id="rId32"/>
    <p:sldId id="278" r:id="rId33"/>
    <p:sldId id="277" r:id="rId34"/>
    <p:sldId id="280" r:id="rId35"/>
    <p:sldId id="279" r:id="rId36"/>
    <p:sldId id="282" r:id="rId37"/>
    <p:sldId id="281" r:id="rId38"/>
    <p:sldId id="284" r:id="rId39"/>
    <p:sldId id="283" r:id="rId40"/>
    <p:sldId id="285" r:id="rId41"/>
    <p:sldId id="287" r:id="rId42"/>
    <p:sldId id="286" r:id="rId43"/>
    <p:sldId id="289" r:id="rId44"/>
    <p:sldId id="288" r:id="rId45"/>
    <p:sldId id="290" r:id="rId46"/>
    <p:sldId id="291" r:id="rId47"/>
    <p:sldId id="292" r:id="rId48"/>
    <p:sldId id="293" r:id="rId49"/>
    <p:sldId id="296" r:id="rId50"/>
    <p:sldId id="294" r:id="rId51"/>
    <p:sldId id="299" r:id="rId52"/>
    <p:sldId id="298" r:id="rId53"/>
    <p:sldId id="297" r:id="rId54"/>
    <p:sldId id="304" r:id="rId55"/>
    <p:sldId id="300" r:id="rId56"/>
    <p:sldId id="301" r:id="rId57"/>
    <p:sldId id="302" r:id="rId58"/>
    <p:sldId id="307" r:id="rId59"/>
    <p:sldId id="305" r:id="rId60"/>
    <p:sldId id="303" r:id="rId61"/>
    <p:sldId id="306" r:id="rId62"/>
    <p:sldId id="308" r:id="rId63"/>
    <p:sldId id="309" r:id="rId64"/>
    <p:sldId id="310" r:id="rId65"/>
    <p:sldId id="311" r:id="rId6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33" autoAdjust="0"/>
  </p:normalViewPr>
  <p:slideViewPr>
    <p:cSldViewPr snapToGrid="0" snapToObjects="1">
      <p:cViewPr varScale="1">
        <p:scale>
          <a:sx n="133" d="100"/>
          <a:sy n="133" d="100"/>
        </p:scale>
        <p:origin x="-10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15D92-8FBB-4E49-8E3A-A2B9EF8F24AD}" type="doc">
      <dgm:prSet loTypeId="urn:microsoft.com/office/officeart/2009/layout/CirclePicture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F45A89-7A84-6B41-A610-C6EB8664615B}">
      <dgm:prSet phldrT="[Texte]"/>
      <dgm:spPr/>
      <dgm:t>
        <a:bodyPr/>
        <a:lstStyle/>
        <a:p>
          <a:r>
            <a:rPr lang="fr-FR" dirty="0" smtClean="0"/>
            <a:t>Période archaïque</a:t>
          </a:r>
          <a:endParaRPr lang="fr-FR" dirty="0"/>
        </a:p>
      </dgm:t>
    </dgm:pt>
    <dgm:pt modelId="{4B40EB61-5531-C846-892A-87D0130CAA53}" type="parTrans" cxnId="{019B98A3-28C2-2B44-BD0B-240C1AE9C84F}">
      <dgm:prSet/>
      <dgm:spPr/>
      <dgm:t>
        <a:bodyPr/>
        <a:lstStyle/>
        <a:p>
          <a:endParaRPr lang="fr-FR"/>
        </a:p>
      </dgm:t>
    </dgm:pt>
    <dgm:pt modelId="{D16BF528-A746-F742-ADED-E243218630E6}" type="sibTrans" cxnId="{019B98A3-28C2-2B44-BD0B-240C1AE9C84F}">
      <dgm:prSet/>
      <dgm:spPr/>
      <dgm:t>
        <a:bodyPr/>
        <a:lstStyle/>
        <a:p>
          <a:endParaRPr lang="fr-FR"/>
        </a:p>
      </dgm:t>
    </dgm:pt>
    <dgm:pt modelId="{3C27A366-5720-A84D-A8D7-834D223025EC}">
      <dgm:prSet phldrT="[Texte]"/>
      <dgm:spPr/>
      <dgm:t>
        <a:bodyPr/>
        <a:lstStyle/>
        <a:p>
          <a:r>
            <a:rPr lang="fr-FR" dirty="0" smtClean="0"/>
            <a:t>Période classique</a:t>
          </a:r>
          <a:endParaRPr lang="fr-FR" dirty="0"/>
        </a:p>
      </dgm:t>
    </dgm:pt>
    <dgm:pt modelId="{D46ED782-1468-4C43-A9C1-F0D88A027B7F}" type="parTrans" cxnId="{D624746D-020F-9B4F-A777-AB951B2BFEAC}">
      <dgm:prSet/>
      <dgm:spPr/>
      <dgm:t>
        <a:bodyPr/>
        <a:lstStyle/>
        <a:p>
          <a:endParaRPr lang="fr-FR"/>
        </a:p>
      </dgm:t>
    </dgm:pt>
    <dgm:pt modelId="{1BD29E09-C407-D747-9BE6-88D351589BEA}" type="sibTrans" cxnId="{D624746D-020F-9B4F-A777-AB951B2BFEAC}">
      <dgm:prSet/>
      <dgm:spPr/>
      <dgm:t>
        <a:bodyPr/>
        <a:lstStyle/>
        <a:p>
          <a:endParaRPr lang="fr-FR"/>
        </a:p>
      </dgm:t>
    </dgm:pt>
    <dgm:pt modelId="{CE556874-78CB-C04A-BD06-0D76429F2699}">
      <dgm:prSet phldrT="[Texte]"/>
      <dgm:spPr/>
      <dgm:t>
        <a:bodyPr/>
        <a:lstStyle/>
        <a:p>
          <a:r>
            <a:rPr lang="fr-FR" dirty="0" smtClean="0"/>
            <a:t>Période hellénistique</a:t>
          </a:r>
          <a:endParaRPr lang="fr-FR" dirty="0"/>
        </a:p>
      </dgm:t>
    </dgm:pt>
    <dgm:pt modelId="{3792918A-A7B6-1B48-925E-66AD243CC2AB}" type="parTrans" cxnId="{B8C34023-DC47-4F4C-98A0-379190670261}">
      <dgm:prSet/>
      <dgm:spPr/>
      <dgm:t>
        <a:bodyPr/>
        <a:lstStyle/>
        <a:p>
          <a:endParaRPr lang="fr-FR"/>
        </a:p>
      </dgm:t>
    </dgm:pt>
    <dgm:pt modelId="{2F36244E-4F2D-E340-9590-19592A0B61DE}" type="sibTrans" cxnId="{B8C34023-DC47-4F4C-98A0-379190670261}">
      <dgm:prSet/>
      <dgm:spPr/>
      <dgm:t>
        <a:bodyPr/>
        <a:lstStyle/>
        <a:p>
          <a:endParaRPr lang="fr-FR"/>
        </a:p>
      </dgm:t>
    </dgm:pt>
    <dgm:pt modelId="{4AFF7401-082D-4E4E-9FD3-A370BD9D6F9D}">
      <dgm:prSet phldrT="[Texte]"/>
      <dgm:spPr/>
      <dgm:t>
        <a:bodyPr/>
        <a:lstStyle/>
        <a:p>
          <a:r>
            <a:rPr lang="fr-FR" dirty="0" smtClean="0"/>
            <a:t>Histoire grecque</a:t>
          </a:r>
          <a:endParaRPr lang="fr-FR" dirty="0"/>
        </a:p>
      </dgm:t>
    </dgm:pt>
    <dgm:pt modelId="{FCF8C334-A185-1641-9E92-725980AF4789}" type="sibTrans" cxnId="{08FEBEAA-8EF1-F04A-A7E1-1C11860E5C09}">
      <dgm:prSet/>
      <dgm:spPr/>
      <dgm:t>
        <a:bodyPr/>
        <a:lstStyle/>
        <a:p>
          <a:endParaRPr lang="fr-FR"/>
        </a:p>
      </dgm:t>
    </dgm:pt>
    <dgm:pt modelId="{B61DD5B2-0A7B-624C-A747-06BCA15F7C78}" type="parTrans" cxnId="{08FEBEAA-8EF1-F04A-A7E1-1C11860E5C09}">
      <dgm:prSet/>
      <dgm:spPr/>
      <dgm:t>
        <a:bodyPr/>
        <a:lstStyle/>
        <a:p>
          <a:endParaRPr lang="fr-FR"/>
        </a:p>
      </dgm:t>
    </dgm:pt>
    <dgm:pt modelId="{BB9013E0-32F1-FD46-A67C-A35D644B4AAB}" type="asst">
      <dgm:prSet/>
      <dgm:spPr/>
      <dgm:t>
        <a:bodyPr/>
        <a:lstStyle/>
        <a:p>
          <a:r>
            <a:rPr lang="fr-FR" dirty="0" smtClean="0"/>
            <a:t>800 à 500 av. J.C.</a:t>
          </a:r>
          <a:endParaRPr lang="fr-FR" dirty="0"/>
        </a:p>
      </dgm:t>
    </dgm:pt>
    <dgm:pt modelId="{B9343F18-FFC4-AF4B-AA27-932F9BF1A080}" type="parTrans" cxnId="{6DA27E90-1454-FD4E-ACAF-0783E578220B}">
      <dgm:prSet/>
      <dgm:spPr/>
      <dgm:t>
        <a:bodyPr/>
        <a:lstStyle/>
        <a:p>
          <a:endParaRPr lang="fr-FR"/>
        </a:p>
      </dgm:t>
    </dgm:pt>
    <dgm:pt modelId="{424F0436-10E9-A041-B7F4-AC6B80BB28E3}" type="sibTrans" cxnId="{6DA27E90-1454-FD4E-ACAF-0783E578220B}">
      <dgm:prSet/>
      <dgm:spPr/>
      <dgm:t>
        <a:bodyPr/>
        <a:lstStyle/>
        <a:p>
          <a:endParaRPr lang="fr-FR"/>
        </a:p>
      </dgm:t>
    </dgm:pt>
    <dgm:pt modelId="{41468293-4BE9-7E46-9672-6A0368BFDD23}" type="asst">
      <dgm:prSet/>
      <dgm:spPr/>
      <dgm:t>
        <a:bodyPr/>
        <a:lstStyle/>
        <a:p>
          <a:r>
            <a:rPr lang="fr-FR" dirty="0" smtClean="0"/>
            <a:t>500-323 av. J.C.</a:t>
          </a:r>
          <a:endParaRPr lang="fr-FR" dirty="0"/>
        </a:p>
      </dgm:t>
    </dgm:pt>
    <dgm:pt modelId="{6661D757-0A90-5445-B8EC-37ED1E1EB2D9}" type="parTrans" cxnId="{999A37BD-930A-D54E-A726-586DDA3E230A}">
      <dgm:prSet/>
      <dgm:spPr/>
      <dgm:t>
        <a:bodyPr/>
        <a:lstStyle/>
        <a:p>
          <a:endParaRPr lang="fr-FR"/>
        </a:p>
      </dgm:t>
    </dgm:pt>
    <dgm:pt modelId="{E542565A-49D8-EE42-A85E-0CC60A50A912}" type="sibTrans" cxnId="{999A37BD-930A-D54E-A726-586DDA3E230A}">
      <dgm:prSet/>
      <dgm:spPr/>
      <dgm:t>
        <a:bodyPr/>
        <a:lstStyle/>
        <a:p>
          <a:endParaRPr lang="fr-FR"/>
        </a:p>
      </dgm:t>
    </dgm:pt>
    <dgm:pt modelId="{FBB51D33-D3EC-EE43-8783-3C092CFB00A1}" type="asst">
      <dgm:prSet/>
      <dgm:spPr/>
      <dgm:t>
        <a:bodyPr/>
        <a:lstStyle/>
        <a:p>
          <a:r>
            <a:rPr lang="fr-FR" dirty="0" smtClean="0"/>
            <a:t>323 à 146 av. J.C.</a:t>
          </a:r>
          <a:endParaRPr lang="fr-FR" dirty="0"/>
        </a:p>
      </dgm:t>
    </dgm:pt>
    <dgm:pt modelId="{160EEE7F-9C16-924D-9977-EB83CA05766A}" type="parTrans" cxnId="{33A29C35-6E5C-4B46-AE40-78029DA825DD}">
      <dgm:prSet/>
      <dgm:spPr/>
      <dgm:t>
        <a:bodyPr/>
        <a:lstStyle/>
        <a:p>
          <a:endParaRPr lang="fr-FR"/>
        </a:p>
      </dgm:t>
    </dgm:pt>
    <dgm:pt modelId="{C4C54761-7B74-9640-A0D4-ABA99604DB17}" type="sibTrans" cxnId="{33A29C35-6E5C-4B46-AE40-78029DA825DD}">
      <dgm:prSet/>
      <dgm:spPr/>
      <dgm:t>
        <a:bodyPr/>
        <a:lstStyle/>
        <a:p>
          <a:endParaRPr lang="fr-FR"/>
        </a:p>
      </dgm:t>
    </dgm:pt>
    <dgm:pt modelId="{BFE1AFBD-5567-C44B-B09D-355C41523C8B}" type="asst">
      <dgm:prSet/>
      <dgm:spPr/>
      <dgm:t>
        <a:bodyPr/>
        <a:lstStyle/>
        <a:p>
          <a:r>
            <a:rPr lang="fr-FR" dirty="0" smtClean="0"/>
            <a:t>Période romaine</a:t>
          </a:r>
          <a:endParaRPr lang="fr-FR" dirty="0"/>
        </a:p>
      </dgm:t>
    </dgm:pt>
    <dgm:pt modelId="{8D55F4B2-D405-E046-992F-C164F63A4123}" type="parTrans" cxnId="{D2F04565-2505-CD42-86BC-4124CF4A55BA}">
      <dgm:prSet/>
      <dgm:spPr/>
      <dgm:t>
        <a:bodyPr/>
        <a:lstStyle/>
        <a:p>
          <a:endParaRPr lang="fr-FR"/>
        </a:p>
      </dgm:t>
    </dgm:pt>
    <dgm:pt modelId="{8F553FB1-64DC-3046-A23F-2BDEB2136B4D}" type="sibTrans" cxnId="{D2F04565-2505-CD42-86BC-4124CF4A55BA}">
      <dgm:prSet/>
      <dgm:spPr/>
      <dgm:t>
        <a:bodyPr/>
        <a:lstStyle/>
        <a:p>
          <a:endParaRPr lang="fr-FR"/>
        </a:p>
      </dgm:t>
    </dgm:pt>
    <dgm:pt modelId="{11CAD926-AD64-0646-856D-0FEFA4F265DE}" type="asst">
      <dgm:prSet/>
      <dgm:spPr/>
      <dgm:t>
        <a:bodyPr/>
        <a:lstStyle/>
        <a:p>
          <a:r>
            <a:rPr lang="fr-FR" dirty="0" smtClean="0"/>
            <a:t>146 av. J.C. à 330 </a:t>
          </a:r>
          <a:r>
            <a:rPr lang="fr-FR" dirty="0" err="1" smtClean="0"/>
            <a:t>ap</a:t>
          </a:r>
          <a:r>
            <a:rPr lang="fr-FR" dirty="0" smtClean="0"/>
            <a:t>. J.C. </a:t>
          </a:r>
          <a:endParaRPr lang="fr-FR" dirty="0"/>
        </a:p>
      </dgm:t>
    </dgm:pt>
    <dgm:pt modelId="{272829B7-52CA-9F40-919B-9488DBDB6E78}" type="parTrans" cxnId="{0F59B635-85A1-A042-A2E7-B995E144FC47}">
      <dgm:prSet/>
      <dgm:spPr/>
      <dgm:t>
        <a:bodyPr/>
        <a:lstStyle/>
        <a:p>
          <a:endParaRPr lang="fr-FR"/>
        </a:p>
      </dgm:t>
    </dgm:pt>
    <dgm:pt modelId="{2F6A29CE-F7B0-FB49-B349-09ED1F97CFDC}" type="sibTrans" cxnId="{0F59B635-85A1-A042-A2E7-B995E144FC47}">
      <dgm:prSet/>
      <dgm:spPr/>
      <dgm:t>
        <a:bodyPr/>
        <a:lstStyle/>
        <a:p>
          <a:endParaRPr lang="fr-FR"/>
        </a:p>
      </dgm:t>
    </dgm:pt>
    <dgm:pt modelId="{0BEB310F-782D-7C4F-85F6-65B652CD34CC}" type="asst">
      <dgm:prSet/>
      <dgm:spPr/>
      <dgm:t>
        <a:bodyPr/>
        <a:lstStyle/>
        <a:p>
          <a:r>
            <a:rPr lang="fr-FR" dirty="0" smtClean="0"/>
            <a:t>Monarchie</a:t>
          </a:r>
        </a:p>
        <a:p>
          <a:r>
            <a:rPr lang="fr-FR" dirty="0" smtClean="0"/>
            <a:t>tyrannie</a:t>
          </a:r>
          <a:endParaRPr lang="fr-FR" dirty="0"/>
        </a:p>
      </dgm:t>
    </dgm:pt>
    <dgm:pt modelId="{86F4E713-F91D-224B-BEF3-718319D89C2C}" type="parTrans" cxnId="{E53530EA-7AB8-6C47-9177-41AF7C3B1B0E}">
      <dgm:prSet/>
      <dgm:spPr/>
      <dgm:t>
        <a:bodyPr/>
        <a:lstStyle/>
        <a:p>
          <a:endParaRPr lang="fr-FR"/>
        </a:p>
      </dgm:t>
    </dgm:pt>
    <dgm:pt modelId="{2AE5A32F-EAE6-9642-8182-EF7CB31C7E11}" type="sibTrans" cxnId="{E53530EA-7AB8-6C47-9177-41AF7C3B1B0E}">
      <dgm:prSet/>
      <dgm:spPr/>
      <dgm:t>
        <a:bodyPr/>
        <a:lstStyle/>
        <a:p>
          <a:endParaRPr lang="fr-FR"/>
        </a:p>
      </dgm:t>
    </dgm:pt>
    <dgm:pt modelId="{36FABE2E-E35C-2F43-9068-BC2971EC5186}" type="asst">
      <dgm:prSet/>
      <dgm:spPr/>
      <dgm:t>
        <a:bodyPr/>
        <a:lstStyle/>
        <a:p>
          <a:r>
            <a:rPr lang="fr-FR" dirty="0" smtClean="0"/>
            <a:t>Démocratie</a:t>
          </a:r>
        </a:p>
        <a:p>
          <a:r>
            <a:rPr lang="fr-FR" dirty="0" smtClean="0"/>
            <a:t>monarchie</a:t>
          </a:r>
          <a:endParaRPr lang="fr-FR" dirty="0"/>
        </a:p>
      </dgm:t>
    </dgm:pt>
    <dgm:pt modelId="{FE46E4AB-3630-094A-936F-29CBED0D781E}" type="parTrans" cxnId="{B3D5C1EA-3928-B249-B193-963A948E728B}">
      <dgm:prSet/>
      <dgm:spPr/>
      <dgm:t>
        <a:bodyPr/>
        <a:lstStyle/>
        <a:p>
          <a:endParaRPr lang="fr-FR"/>
        </a:p>
      </dgm:t>
    </dgm:pt>
    <dgm:pt modelId="{8DEF673D-8E16-7D49-BB8C-0AE4BEE6ADC7}" type="sibTrans" cxnId="{B3D5C1EA-3928-B249-B193-963A948E728B}">
      <dgm:prSet/>
      <dgm:spPr/>
      <dgm:t>
        <a:bodyPr/>
        <a:lstStyle/>
        <a:p>
          <a:endParaRPr lang="fr-FR"/>
        </a:p>
      </dgm:t>
    </dgm:pt>
    <dgm:pt modelId="{B7CBE0A7-5DFC-A648-BAB6-ADF48E8AC32C}" type="asst">
      <dgm:prSet/>
      <dgm:spPr/>
      <dgm:t>
        <a:bodyPr/>
        <a:lstStyle/>
        <a:p>
          <a:r>
            <a:rPr lang="fr-FR" dirty="0" smtClean="0"/>
            <a:t>monarchie</a:t>
          </a:r>
          <a:endParaRPr lang="fr-FR" dirty="0"/>
        </a:p>
      </dgm:t>
    </dgm:pt>
    <dgm:pt modelId="{45B3DF74-016C-D14E-9060-C3AD5C597720}" type="parTrans" cxnId="{3D886861-AD28-1F4D-BA64-8375F45A29B5}">
      <dgm:prSet/>
      <dgm:spPr/>
      <dgm:t>
        <a:bodyPr/>
        <a:lstStyle/>
        <a:p>
          <a:endParaRPr lang="fr-FR"/>
        </a:p>
      </dgm:t>
    </dgm:pt>
    <dgm:pt modelId="{A99212D6-566D-6243-B5AC-5B66F1B70484}" type="sibTrans" cxnId="{3D886861-AD28-1F4D-BA64-8375F45A29B5}">
      <dgm:prSet/>
      <dgm:spPr/>
      <dgm:t>
        <a:bodyPr/>
        <a:lstStyle/>
        <a:p>
          <a:endParaRPr lang="fr-FR"/>
        </a:p>
      </dgm:t>
    </dgm:pt>
    <dgm:pt modelId="{4FBF335E-DC46-BC45-95CC-8304A56E2FBE}" type="pres">
      <dgm:prSet presAssocID="{AE115D92-8FBB-4E49-8E3A-A2B9EF8F24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FDFA806-BC75-CC4B-89E3-53CCB0BFAC4F}" type="pres">
      <dgm:prSet presAssocID="{4AFF7401-082D-4E4E-9FD3-A370BD9D6F9D}" presName="hierRoot1" presStyleCnt="0"/>
      <dgm:spPr/>
    </dgm:pt>
    <dgm:pt modelId="{BC5818C3-3846-6A41-872E-92D4F59B2373}" type="pres">
      <dgm:prSet presAssocID="{4AFF7401-082D-4E4E-9FD3-A370BD9D6F9D}" presName="composite" presStyleCnt="0"/>
      <dgm:spPr/>
    </dgm:pt>
    <dgm:pt modelId="{66107F36-6D47-9247-ADB0-82D65CB79252}" type="pres">
      <dgm:prSet presAssocID="{4AFF7401-082D-4E4E-9FD3-A370BD9D6F9D}" presName="image" presStyleLbl="node0" presStyleIdx="0" presStyleCnt="1"/>
      <dgm:spPr/>
    </dgm:pt>
    <dgm:pt modelId="{A4AA1CF0-A5B6-5749-BFD7-0EBDFEE80A5B}" type="pres">
      <dgm:prSet presAssocID="{4AFF7401-082D-4E4E-9FD3-A370BD9D6F9D}" presName="text" presStyleLbl="revTx" presStyleIdx="0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3F7A0D-633A-1244-BCEF-FF908B6F4489}" type="pres">
      <dgm:prSet presAssocID="{4AFF7401-082D-4E4E-9FD3-A370BD9D6F9D}" presName="hierChild2" presStyleCnt="0"/>
      <dgm:spPr/>
    </dgm:pt>
    <dgm:pt modelId="{D2FB22F6-0C78-7648-8B8E-1391EAA2AB46}" type="pres">
      <dgm:prSet presAssocID="{4B40EB61-5531-C846-892A-87D0130CAA53}" presName="Name10" presStyleLbl="parChTrans1D2" presStyleIdx="0" presStyleCnt="4"/>
      <dgm:spPr/>
      <dgm:t>
        <a:bodyPr/>
        <a:lstStyle/>
        <a:p>
          <a:endParaRPr lang="fr-FR"/>
        </a:p>
      </dgm:t>
    </dgm:pt>
    <dgm:pt modelId="{5F5B641E-9FE3-8D4C-B777-322D3FAAC50D}" type="pres">
      <dgm:prSet presAssocID="{DAF45A89-7A84-6B41-A610-C6EB8664615B}" presName="hierRoot2" presStyleCnt="0"/>
      <dgm:spPr/>
    </dgm:pt>
    <dgm:pt modelId="{5162C48F-7266-B443-B032-6663EDC6B75D}" type="pres">
      <dgm:prSet presAssocID="{DAF45A89-7A84-6B41-A610-C6EB8664615B}" presName="composite2" presStyleCnt="0"/>
      <dgm:spPr/>
    </dgm:pt>
    <dgm:pt modelId="{7855C3E0-E26F-B944-8550-3D6F93DD0850}" type="pres">
      <dgm:prSet presAssocID="{DAF45A89-7A84-6B41-A610-C6EB8664615B}" presName="image2" presStyleLbl="node2" presStyleIdx="0" presStyleCnt="3"/>
      <dgm:spPr/>
    </dgm:pt>
    <dgm:pt modelId="{15BF94EA-27CA-C24A-98E7-0CC11B5C34E1}" type="pres">
      <dgm:prSet presAssocID="{DAF45A89-7A84-6B41-A610-C6EB8664615B}" presName="text2" presStyleLbl="revTx" presStyleIdx="1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06D776-B950-584C-8706-60E2C0006500}" type="pres">
      <dgm:prSet presAssocID="{DAF45A89-7A84-6B41-A610-C6EB8664615B}" presName="hierChild3" presStyleCnt="0"/>
      <dgm:spPr/>
    </dgm:pt>
    <dgm:pt modelId="{596CA3DD-35BF-3E4E-BB67-0B8D0C8394E8}" type="pres">
      <dgm:prSet presAssocID="{B9343F18-FFC4-AF4B-AA27-932F9BF1A080}" presName="Name17" presStyleLbl="parChTrans1D3" presStyleIdx="0" presStyleCnt="4"/>
      <dgm:spPr/>
      <dgm:t>
        <a:bodyPr/>
        <a:lstStyle/>
        <a:p>
          <a:endParaRPr lang="fr-FR"/>
        </a:p>
      </dgm:t>
    </dgm:pt>
    <dgm:pt modelId="{09464DE0-042C-3B4F-98DF-3BB61723D1C9}" type="pres">
      <dgm:prSet presAssocID="{BB9013E0-32F1-FD46-A67C-A35D644B4AAB}" presName="hierRoot3" presStyleCnt="0"/>
      <dgm:spPr/>
    </dgm:pt>
    <dgm:pt modelId="{2124271C-80C5-ED49-94EC-2FAD731B28B3}" type="pres">
      <dgm:prSet presAssocID="{BB9013E0-32F1-FD46-A67C-A35D644B4AAB}" presName="composite3" presStyleCnt="0"/>
      <dgm:spPr/>
    </dgm:pt>
    <dgm:pt modelId="{C0FE38AA-35F9-664C-8ABC-E4CB8F646D71}" type="pres">
      <dgm:prSet presAssocID="{BB9013E0-32F1-FD46-A67C-A35D644B4AAB}" presName="image3" presStyleLbl="asst2" presStyleIdx="0" presStyleCnt="6"/>
      <dgm:spPr/>
    </dgm:pt>
    <dgm:pt modelId="{834015BE-DD4E-6842-9769-763775A4F9AE}" type="pres">
      <dgm:prSet presAssocID="{BB9013E0-32F1-FD46-A67C-A35D644B4AAB}" presName="text3" presStyleLbl="revTx" presStyleIdx="2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57B528-9FD9-7C45-8574-8EA3A6A86E0E}" type="pres">
      <dgm:prSet presAssocID="{BB9013E0-32F1-FD46-A67C-A35D644B4AAB}" presName="hierChild4" presStyleCnt="0"/>
      <dgm:spPr/>
    </dgm:pt>
    <dgm:pt modelId="{7049D55B-E639-9E4A-A967-ABB16F9FD50C}" type="pres">
      <dgm:prSet presAssocID="{86F4E713-F91D-224B-BEF3-718319D89C2C}" presName="Name23" presStyleLbl="parChTrans1D4" presStyleIdx="0" presStyleCnt="3"/>
      <dgm:spPr/>
      <dgm:t>
        <a:bodyPr/>
        <a:lstStyle/>
        <a:p>
          <a:endParaRPr lang="fr-FR"/>
        </a:p>
      </dgm:t>
    </dgm:pt>
    <dgm:pt modelId="{8797455E-AED8-4D4B-BF10-BCD314588639}" type="pres">
      <dgm:prSet presAssocID="{0BEB310F-782D-7C4F-85F6-65B652CD34CC}" presName="hierRoot4" presStyleCnt="0"/>
      <dgm:spPr/>
    </dgm:pt>
    <dgm:pt modelId="{611DC513-E3C7-D041-B112-2B44E76FC976}" type="pres">
      <dgm:prSet presAssocID="{0BEB310F-782D-7C4F-85F6-65B652CD34CC}" presName="composite4" presStyleCnt="0"/>
      <dgm:spPr/>
    </dgm:pt>
    <dgm:pt modelId="{9F8865B7-221D-8F47-B07E-2620942BB132}" type="pres">
      <dgm:prSet presAssocID="{0BEB310F-782D-7C4F-85F6-65B652CD34CC}" presName="image4" presStyleLbl="asst2" presStyleIdx="1" presStyleCnt="6"/>
      <dgm:spPr/>
    </dgm:pt>
    <dgm:pt modelId="{411DE378-7137-FF4C-8213-EC4AA4D54DE7}" type="pres">
      <dgm:prSet presAssocID="{0BEB310F-782D-7C4F-85F6-65B652CD34CC}" presName="text4" presStyleLbl="revTx" presStyleIdx="3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F4C5AF-70AB-2F4F-9B19-0574CE962CFA}" type="pres">
      <dgm:prSet presAssocID="{0BEB310F-782D-7C4F-85F6-65B652CD34CC}" presName="hierChild5" presStyleCnt="0"/>
      <dgm:spPr/>
    </dgm:pt>
    <dgm:pt modelId="{F7071970-FB2F-C744-BDD2-EBCE2249C9C5}" type="pres">
      <dgm:prSet presAssocID="{D46ED782-1468-4C43-A9C1-F0D88A027B7F}" presName="Name10" presStyleLbl="parChTrans1D2" presStyleIdx="1" presStyleCnt="4"/>
      <dgm:spPr/>
      <dgm:t>
        <a:bodyPr/>
        <a:lstStyle/>
        <a:p>
          <a:endParaRPr lang="fr-FR"/>
        </a:p>
      </dgm:t>
    </dgm:pt>
    <dgm:pt modelId="{CF230844-2487-D749-90BD-3065A470D1D7}" type="pres">
      <dgm:prSet presAssocID="{3C27A366-5720-A84D-A8D7-834D223025EC}" presName="hierRoot2" presStyleCnt="0"/>
      <dgm:spPr/>
    </dgm:pt>
    <dgm:pt modelId="{5CA980F2-A638-7249-B137-A72ECA79B4AB}" type="pres">
      <dgm:prSet presAssocID="{3C27A366-5720-A84D-A8D7-834D223025EC}" presName="composite2" presStyleCnt="0"/>
      <dgm:spPr/>
    </dgm:pt>
    <dgm:pt modelId="{B55A1272-7EC8-454E-BD90-8A2DB7D0A1E7}" type="pres">
      <dgm:prSet presAssocID="{3C27A366-5720-A84D-A8D7-834D223025EC}" presName="image2" presStyleLbl="node2" presStyleIdx="1" presStyleCnt="3"/>
      <dgm:spPr/>
    </dgm:pt>
    <dgm:pt modelId="{D8D4A2E3-9EED-4A4A-835B-0245EFF733EF}" type="pres">
      <dgm:prSet presAssocID="{3C27A366-5720-A84D-A8D7-834D223025EC}" presName="text2" presStyleLbl="revTx" presStyleIdx="4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16EB3BD-D06E-EE40-A1C0-C956778171CA}" type="pres">
      <dgm:prSet presAssocID="{3C27A366-5720-A84D-A8D7-834D223025EC}" presName="hierChild3" presStyleCnt="0"/>
      <dgm:spPr/>
    </dgm:pt>
    <dgm:pt modelId="{F157ADE9-655C-7841-873B-9710FCABCAEF}" type="pres">
      <dgm:prSet presAssocID="{6661D757-0A90-5445-B8EC-37ED1E1EB2D9}" presName="Name17" presStyleLbl="parChTrans1D3" presStyleIdx="1" presStyleCnt="4"/>
      <dgm:spPr/>
      <dgm:t>
        <a:bodyPr/>
        <a:lstStyle/>
        <a:p>
          <a:endParaRPr lang="fr-FR"/>
        </a:p>
      </dgm:t>
    </dgm:pt>
    <dgm:pt modelId="{F57F042A-88DD-6848-B5C3-8D14061B3E70}" type="pres">
      <dgm:prSet presAssocID="{41468293-4BE9-7E46-9672-6A0368BFDD23}" presName="hierRoot3" presStyleCnt="0"/>
      <dgm:spPr/>
    </dgm:pt>
    <dgm:pt modelId="{783C2C22-32A5-F549-A950-D4B2381679A7}" type="pres">
      <dgm:prSet presAssocID="{41468293-4BE9-7E46-9672-6A0368BFDD23}" presName="composite3" presStyleCnt="0"/>
      <dgm:spPr/>
    </dgm:pt>
    <dgm:pt modelId="{9BFB62D5-BABD-B949-BE48-894D10E66F58}" type="pres">
      <dgm:prSet presAssocID="{41468293-4BE9-7E46-9672-6A0368BFDD23}" presName="image3" presStyleLbl="asst2" presStyleIdx="2" presStyleCnt="6"/>
      <dgm:spPr/>
    </dgm:pt>
    <dgm:pt modelId="{BA3E34F0-97B7-0043-B361-ED116381B466}" type="pres">
      <dgm:prSet presAssocID="{41468293-4BE9-7E46-9672-6A0368BFDD23}" presName="text3" presStyleLbl="revTx" presStyleIdx="5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9F1176-310A-2F4A-8981-104E72E77418}" type="pres">
      <dgm:prSet presAssocID="{41468293-4BE9-7E46-9672-6A0368BFDD23}" presName="hierChild4" presStyleCnt="0"/>
      <dgm:spPr/>
    </dgm:pt>
    <dgm:pt modelId="{ECC9EA89-7541-804B-A008-F1CE0D271698}" type="pres">
      <dgm:prSet presAssocID="{FE46E4AB-3630-094A-936F-29CBED0D781E}" presName="Name23" presStyleLbl="parChTrans1D4" presStyleIdx="1" presStyleCnt="3"/>
      <dgm:spPr/>
      <dgm:t>
        <a:bodyPr/>
        <a:lstStyle/>
        <a:p>
          <a:endParaRPr lang="fr-FR"/>
        </a:p>
      </dgm:t>
    </dgm:pt>
    <dgm:pt modelId="{CCD5AD5C-63F8-D543-8108-30DC0C0032D5}" type="pres">
      <dgm:prSet presAssocID="{36FABE2E-E35C-2F43-9068-BC2971EC5186}" presName="hierRoot4" presStyleCnt="0"/>
      <dgm:spPr/>
    </dgm:pt>
    <dgm:pt modelId="{8C40C8A1-4346-2346-A708-996AE4C28F4A}" type="pres">
      <dgm:prSet presAssocID="{36FABE2E-E35C-2F43-9068-BC2971EC5186}" presName="composite4" presStyleCnt="0"/>
      <dgm:spPr/>
    </dgm:pt>
    <dgm:pt modelId="{09F46ED9-D0FB-F644-B82B-709B2FA1ED5B}" type="pres">
      <dgm:prSet presAssocID="{36FABE2E-E35C-2F43-9068-BC2971EC5186}" presName="image4" presStyleLbl="asst2" presStyleIdx="3" presStyleCnt="6"/>
      <dgm:spPr/>
    </dgm:pt>
    <dgm:pt modelId="{A57E7FC4-1D13-A54B-A6C5-F5BFCC8FE418}" type="pres">
      <dgm:prSet presAssocID="{36FABE2E-E35C-2F43-9068-BC2971EC5186}" presName="text4" presStyleLbl="revTx" presStyleIdx="6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5EAC04-911B-D94A-905E-3CC3BCFA4D02}" type="pres">
      <dgm:prSet presAssocID="{36FABE2E-E35C-2F43-9068-BC2971EC5186}" presName="hierChild5" presStyleCnt="0"/>
      <dgm:spPr/>
    </dgm:pt>
    <dgm:pt modelId="{F060CB54-B047-6D4B-B4FD-77E62C77BE6F}" type="pres">
      <dgm:prSet presAssocID="{3792918A-A7B6-1B48-925E-66AD243CC2AB}" presName="Name10" presStyleLbl="parChTrans1D2" presStyleIdx="2" presStyleCnt="4"/>
      <dgm:spPr/>
      <dgm:t>
        <a:bodyPr/>
        <a:lstStyle/>
        <a:p>
          <a:endParaRPr lang="fr-FR"/>
        </a:p>
      </dgm:t>
    </dgm:pt>
    <dgm:pt modelId="{2B713581-9EFF-2544-8303-CEC859A0EDF1}" type="pres">
      <dgm:prSet presAssocID="{CE556874-78CB-C04A-BD06-0D76429F2699}" presName="hierRoot2" presStyleCnt="0"/>
      <dgm:spPr/>
    </dgm:pt>
    <dgm:pt modelId="{76BE31F1-FFE7-714A-8D48-6E759623AB79}" type="pres">
      <dgm:prSet presAssocID="{CE556874-78CB-C04A-BD06-0D76429F2699}" presName="composite2" presStyleCnt="0"/>
      <dgm:spPr/>
    </dgm:pt>
    <dgm:pt modelId="{2693087B-BEA2-9941-81A3-0D6713DF11AE}" type="pres">
      <dgm:prSet presAssocID="{CE556874-78CB-C04A-BD06-0D76429F2699}" presName="image2" presStyleLbl="node2" presStyleIdx="2" presStyleCnt="3"/>
      <dgm:spPr/>
    </dgm:pt>
    <dgm:pt modelId="{5CC0ACD0-4CA5-3A4D-95DE-52E515D92796}" type="pres">
      <dgm:prSet presAssocID="{CE556874-78CB-C04A-BD06-0D76429F2699}" presName="text2" presStyleLbl="revTx" presStyleIdx="7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53ECFB-E0CE-014C-B2DE-027454421FBE}" type="pres">
      <dgm:prSet presAssocID="{CE556874-78CB-C04A-BD06-0D76429F2699}" presName="hierChild3" presStyleCnt="0"/>
      <dgm:spPr/>
    </dgm:pt>
    <dgm:pt modelId="{E6AE6A8A-4439-3F45-B12B-A3D9E7C4F701}" type="pres">
      <dgm:prSet presAssocID="{160EEE7F-9C16-924D-9977-EB83CA05766A}" presName="Name17" presStyleLbl="parChTrans1D3" presStyleIdx="2" presStyleCnt="4"/>
      <dgm:spPr/>
      <dgm:t>
        <a:bodyPr/>
        <a:lstStyle/>
        <a:p>
          <a:endParaRPr lang="fr-FR"/>
        </a:p>
      </dgm:t>
    </dgm:pt>
    <dgm:pt modelId="{FFDE8263-49C3-E648-8020-B9BF899D799A}" type="pres">
      <dgm:prSet presAssocID="{FBB51D33-D3EC-EE43-8783-3C092CFB00A1}" presName="hierRoot3" presStyleCnt="0"/>
      <dgm:spPr/>
    </dgm:pt>
    <dgm:pt modelId="{D875FCC9-2347-5042-85A5-2376B8678296}" type="pres">
      <dgm:prSet presAssocID="{FBB51D33-D3EC-EE43-8783-3C092CFB00A1}" presName="composite3" presStyleCnt="0"/>
      <dgm:spPr/>
    </dgm:pt>
    <dgm:pt modelId="{B6B567FA-6073-3E49-89DB-7E5EC5C0BB1E}" type="pres">
      <dgm:prSet presAssocID="{FBB51D33-D3EC-EE43-8783-3C092CFB00A1}" presName="image3" presStyleLbl="asst2" presStyleIdx="4" presStyleCnt="6"/>
      <dgm:spPr/>
    </dgm:pt>
    <dgm:pt modelId="{867E4207-5579-654C-9887-F95779D7F359}" type="pres">
      <dgm:prSet presAssocID="{FBB51D33-D3EC-EE43-8783-3C092CFB00A1}" presName="text3" presStyleLbl="revTx" presStyleIdx="8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6454C6-8D91-8646-A2FE-EA10F2C996C3}" type="pres">
      <dgm:prSet presAssocID="{FBB51D33-D3EC-EE43-8783-3C092CFB00A1}" presName="hierChild4" presStyleCnt="0"/>
      <dgm:spPr/>
    </dgm:pt>
    <dgm:pt modelId="{BF35B1C9-D225-6A45-82D0-63904DCB013C}" type="pres">
      <dgm:prSet presAssocID="{45B3DF74-016C-D14E-9060-C3AD5C597720}" presName="Name23" presStyleLbl="parChTrans1D4" presStyleIdx="2" presStyleCnt="3"/>
      <dgm:spPr/>
      <dgm:t>
        <a:bodyPr/>
        <a:lstStyle/>
        <a:p>
          <a:endParaRPr lang="fr-FR"/>
        </a:p>
      </dgm:t>
    </dgm:pt>
    <dgm:pt modelId="{CF5A7A21-164E-F44E-BF77-242DDDD23DF1}" type="pres">
      <dgm:prSet presAssocID="{B7CBE0A7-5DFC-A648-BAB6-ADF48E8AC32C}" presName="hierRoot4" presStyleCnt="0"/>
      <dgm:spPr/>
    </dgm:pt>
    <dgm:pt modelId="{67C48631-A352-F444-B548-8139352D827F}" type="pres">
      <dgm:prSet presAssocID="{B7CBE0A7-5DFC-A648-BAB6-ADF48E8AC32C}" presName="composite4" presStyleCnt="0"/>
      <dgm:spPr/>
    </dgm:pt>
    <dgm:pt modelId="{D3FB246E-389E-4C49-A3EB-29747B46D3E0}" type="pres">
      <dgm:prSet presAssocID="{B7CBE0A7-5DFC-A648-BAB6-ADF48E8AC32C}" presName="image4" presStyleLbl="asst2" presStyleIdx="5" presStyleCnt="6"/>
      <dgm:spPr/>
    </dgm:pt>
    <dgm:pt modelId="{1F638104-53D6-2C49-A69E-AC5B54EBAAD0}" type="pres">
      <dgm:prSet presAssocID="{B7CBE0A7-5DFC-A648-BAB6-ADF48E8AC32C}" presName="text4" presStyleLbl="revTx" presStyleIdx="9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C2B60E-E83A-0940-B117-ADDDC40635F3}" type="pres">
      <dgm:prSet presAssocID="{B7CBE0A7-5DFC-A648-BAB6-ADF48E8AC32C}" presName="hierChild5" presStyleCnt="0"/>
      <dgm:spPr/>
    </dgm:pt>
    <dgm:pt modelId="{8EC25297-6703-C846-976A-7D743ED3F394}" type="pres">
      <dgm:prSet presAssocID="{8D55F4B2-D405-E046-992F-C164F63A4123}" presName="Name10" presStyleLbl="parChTrans1D2" presStyleIdx="3" presStyleCnt="4"/>
      <dgm:spPr/>
      <dgm:t>
        <a:bodyPr/>
        <a:lstStyle/>
        <a:p>
          <a:endParaRPr lang="fr-FR"/>
        </a:p>
      </dgm:t>
    </dgm:pt>
    <dgm:pt modelId="{6330A9CD-46D0-1C4A-8CBD-575435938A3A}" type="pres">
      <dgm:prSet presAssocID="{BFE1AFBD-5567-C44B-B09D-355C41523C8B}" presName="hierRoot2" presStyleCnt="0"/>
      <dgm:spPr/>
    </dgm:pt>
    <dgm:pt modelId="{19D9CF40-752A-6F4B-8E07-6BB0A6F933BD}" type="pres">
      <dgm:prSet presAssocID="{BFE1AFBD-5567-C44B-B09D-355C41523C8B}" presName="composite2" presStyleCnt="0"/>
      <dgm:spPr/>
    </dgm:pt>
    <dgm:pt modelId="{AD4A8027-9A07-F64F-86C4-A9F6B28C3361}" type="pres">
      <dgm:prSet presAssocID="{BFE1AFBD-5567-C44B-B09D-355C41523C8B}" presName="image2" presStyleLbl="asst1" presStyleIdx="0" presStyleCnt="2"/>
      <dgm:spPr/>
    </dgm:pt>
    <dgm:pt modelId="{DC58B5D6-C102-DE4F-8701-812A5C46A8D7}" type="pres">
      <dgm:prSet presAssocID="{BFE1AFBD-5567-C44B-B09D-355C41523C8B}" presName="text2" presStyleLbl="revTx" presStyleIdx="10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168E5B-C9E3-E34C-A65F-39E1DA8C573A}" type="pres">
      <dgm:prSet presAssocID="{BFE1AFBD-5567-C44B-B09D-355C41523C8B}" presName="hierChild3" presStyleCnt="0"/>
      <dgm:spPr/>
    </dgm:pt>
    <dgm:pt modelId="{DEBB3974-A0DA-F843-BCB1-DB03308F8B46}" type="pres">
      <dgm:prSet presAssocID="{272829B7-52CA-9F40-919B-9488DBDB6E78}" presName="Name17" presStyleLbl="parChTrans1D3" presStyleIdx="3" presStyleCnt="4"/>
      <dgm:spPr/>
      <dgm:t>
        <a:bodyPr/>
        <a:lstStyle/>
        <a:p>
          <a:endParaRPr lang="fr-FR"/>
        </a:p>
      </dgm:t>
    </dgm:pt>
    <dgm:pt modelId="{AC4A7B92-D55B-2443-A56D-0BE2F39ECFCA}" type="pres">
      <dgm:prSet presAssocID="{11CAD926-AD64-0646-856D-0FEFA4F265DE}" presName="hierRoot3" presStyleCnt="0"/>
      <dgm:spPr/>
    </dgm:pt>
    <dgm:pt modelId="{7C01BEC8-98CD-B04F-A050-463F04C26BAF}" type="pres">
      <dgm:prSet presAssocID="{11CAD926-AD64-0646-856D-0FEFA4F265DE}" presName="composite3" presStyleCnt="0"/>
      <dgm:spPr/>
    </dgm:pt>
    <dgm:pt modelId="{EB8CEB4F-8721-DF4D-8F68-6F7DC6249C51}" type="pres">
      <dgm:prSet presAssocID="{11CAD926-AD64-0646-856D-0FEFA4F265DE}" presName="image3" presStyleLbl="asst1" presStyleIdx="1" presStyleCnt="2"/>
      <dgm:spPr/>
    </dgm:pt>
    <dgm:pt modelId="{0C903D83-D179-0E47-9EF9-5BBA53543B2D}" type="pres">
      <dgm:prSet presAssocID="{11CAD926-AD64-0646-856D-0FEFA4F265DE}" presName="text3" presStyleLbl="revTx" presStyleIdx="11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9FDF42-3FD1-7C4C-834A-55209FD0C5AC}" type="pres">
      <dgm:prSet presAssocID="{11CAD926-AD64-0646-856D-0FEFA4F265DE}" presName="hierChild4" presStyleCnt="0"/>
      <dgm:spPr/>
    </dgm:pt>
  </dgm:ptLst>
  <dgm:cxnLst>
    <dgm:cxn modelId="{DAB831CE-F248-0244-A497-53343F972B87}" type="presOf" srcId="{86F4E713-F91D-224B-BEF3-718319D89C2C}" destId="{7049D55B-E639-9E4A-A967-ABB16F9FD50C}" srcOrd="0" destOrd="0" presId="urn:microsoft.com/office/officeart/2009/layout/CirclePictureHierarchy"/>
    <dgm:cxn modelId="{02F3097F-AD07-6A4F-B6FF-B15697D1CC13}" type="presOf" srcId="{BB9013E0-32F1-FD46-A67C-A35D644B4AAB}" destId="{834015BE-DD4E-6842-9769-763775A4F9AE}" srcOrd="0" destOrd="0" presId="urn:microsoft.com/office/officeart/2009/layout/CirclePictureHierarchy"/>
    <dgm:cxn modelId="{0EDA8BA5-2E2A-D947-A16A-B3331AB94A0A}" type="presOf" srcId="{45B3DF74-016C-D14E-9060-C3AD5C597720}" destId="{BF35B1C9-D225-6A45-82D0-63904DCB013C}" srcOrd="0" destOrd="0" presId="urn:microsoft.com/office/officeart/2009/layout/CirclePictureHierarchy"/>
    <dgm:cxn modelId="{E53530EA-7AB8-6C47-9177-41AF7C3B1B0E}" srcId="{BB9013E0-32F1-FD46-A67C-A35D644B4AAB}" destId="{0BEB310F-782D-7C4F-85F6-65B652CD34CC}" srcOrd="0" destOrd="0" parTransId="{86F4E713-F91D-224B-BEF3-718319D89C2C}" sibTransId="{2AE5A32F-EAE6-9642-8182-EF7CB31C7E11}"/>
    <dgm:cxn modelId="{89F79C81-47C8-4C4B-9B4B-14C79981E077}" type="presOf" srcId="{B7CBE0A7-5DFC-A648-BAB6-ADF48E8AC32C}" destId="{1F638104-53D6-2C49-A69E-AC5B54EBAAD0}" srcOrd="0" destOrd="0" presId="urn:microsoft.com/office/officeart/2009/layout/CirclePictureHierarchy"/>
    <dgm:cxn modelId="{70C73201-7A35-AD4E-818C-763973190760}" type="presOf" srcId="{6661D757-0A90-5445-B8EC-37ED1E1EB2D9}" destId="{F157ADE9-655C-7841-873B-9710FCABCAEF}" srcOrd="0" destOrd="0" presId="urn:microsoft.com/office/officeart/2009/layout/CirclePictureHierarchy"/>
    <dgm:cxn modelId="{F048D111-B21E-BC4C-AB0D-C714AEDF6E1B}" type="presOf" srcId="{DAF45A89-7A84-6B41-A610-C6EB8664615B}" destId="{15BF94EA-27CA-C24A-98E7-0CC11B5C34E1}" srcOrd="0" destOrd="0" presId="urn:microsoft.com/office/officeart/2009/layout/CirclePictureHierarchy"/>
    <dgm:cxn modelId="{63D144DA-B9D0-9647-92DC-0459CA006579}" type="presOf" srcId="{11CAD926-AD64-0646-856D-0FEFA4F265DE}" destId="{0C903D83-D179-0E47-9EF9-5BBA53543B2D}" srcOrd="0" destOrd="0" presId="urn:microsoft.com/office/officeart/2009/layout/CirclePictureHierarchy"/>
    <dgm:cxn modelId="{B8C34023-DC47-4F4C-98A0-379190670261}" srcId="{4AFF7401-082D-4E4E-9FD3-A370BD9D6F9D}" destId="{CE556874-78CB-C04A-BD06-0D76429F2699}" srcOrd="2" destOrd="0" parTransId="{3792918A-A7B6-1B48-925E-66AD243CC2AB}" sibTransId="{2F36244E-4F2D-E340-9590-19592A0B61DE}"/>
    <dgm:cxn modelId="{019B98A3-28C2-2B44-BD0B-240C1AE9C84F}" srcId="{4AFF7401-082D-4E4E-9FD3-A370BD9D6F9D}" destId="{DAF45A89-7A84-6B41-A610-C6EB8664615B}" srcOrd="0" destOrd="0" parTransId="{4B40EB61-5531-C846-892A-87D0130CAA53}" sibTransId="{D16BF528-A746-F742-ADED-E243218630E6}"/>
    <dgm:cxn modelId="{20756F98-69CB-5A4A-9886-D38714230D31}" type="presOf" srcId="{8D55F4B2-D405-E046-992F-C164F63A4123}" destId="{8EC25297-6703-C846-976A-7D743ED3F394}" srcOrd="0" destOrd="0" presId="urn:microsoft.com/office/officeart/2009/layout/CirclePictureHierarchy"/>
    <dgm:cxn modelId="{DDB4F05F-DA56-4A4D-BAE7-9739A9CFFE16}" type="presOf" srcId="{D46ED782-1468-4C43-A9C1-F0D88A027B7F}" destId="{F7071970-FB2F-C744-BDD2-EBCE2249C9C5}" srcOrd="0" destOrd="0" presId="urn:microsoft.com/office/officeart/2009/layout/CirclePictureHierarchy"/>
    <dgm:cxn modelId="{6DA27E90-1454-FD4E-ACAF-0783E578220B}" srcId="{DAF45A89-7A84-6B41-A610-C6EB8664615B}" destId="{BB9013E0-32F1-FD46-A67C-A35D644B4AAB}" srcOrd="0" destOrd="0" parTransId="{B9343F18-FFC4-AF4B-AA27-932F9BF1A080}" sibTransId="{424F0436-10E9-A041-B7F4-AC6B80BB28E3}"/>
    <dgm:cxn modelId="{999A37BD-930A-D54E-A726-586DDA3E230A}" srcId="{3C27A366-5720-A84D-A8D7-834D223025EC}" destId="{41468293-4BE9-7E46-9672-6A0368BFDD23}" srcOrd="0" destOrd="0" parTransId="{6661D757-0A90-5445-B8EC-37ED1E1EB2D9}" sibTransId="{E542565A-49D8-EE42-A85E-0CC60A50A912}"/>
    <dgm:cxn modelId="{284CCDAF-0272-1847-85D5-0AFDAF6D5C57}" type="presOf" srcId="{4B40EB61-5531-C846-892A-87D0130CAA53}" destId="{D2FB22F6-0C78-7648-8B8E-1391EAA2AB46}" srcOrd="0" destOrd="0" presId="urn:microsoft.com/office/officeart/2009/layout/CirclePictureHierarchy"/>
    <dgm:cxn modelId="{F2095BDD-E412-B245-8AD4-84FD4E720262}" type="presOf" srcId="{B9343F18-FFC4-AF4B-AA27-932F9BF1A080}" destId="{596CA3DD-35BF-3E4E-BB67-0B8D0C8394E8}" srcOrd="0" destOrd="0" presId="urn:microsoft.com/office/officeart/2009/layout/CirclePictureHierarchy"/>
    <dgm:cxn modelId="{97190D0D-F6E1-7D48-BB78-4C9F761C624A}" type="presOf" srcId="{3C27A366-5720-A84D-A8D7-834D223025EC}" destId="{D8D4A2E3-9EED-4A4A-835B-0245EFF733EF}" srcOrd="0" destOrd="0" presId="urn:microsoft.com/office/officeart/2009/layout/CirclePictureHierarchy"/>
    <dgm:cxn modelId="{D624746D-020F-9B4F-A777-AB951B2BFEAC}" srcId="{4AFF7401-082D-4E4E-9FD3-A370BD9D6F9D}" destId="{3C27A366-5720-A84D-A8D7-834D223025EC}" srcOrd="1" destOrd="0" parTransId="{D46ED782-1468-4C43-A9C1-F0D88A027B7F}" sibTransId="{1BD29E09-C407-D747-9BE6-88D351589BEA}"/>
    <dgm:cxn modelId="{B3D5C1EA-3928-B249-B193-963A948E728B}" srcId="{41468293-4BE9-7E46-9672-6A0368BFDD23}" destId="{36FABE2E-E35C-2F43-9068-BC2971EC5186}" srcOrd="0" destOrd="0" parTransId="{FE46E4AB-3630-094A-936F-29CBED0D781E}" sibTransId="{8DEF673D-8E16-7D49-BB8C-0AE4BEE6ADC7}"/>
    <dgm:cxn modelId="{B929C7C7-97F8-D046-B056-02F706D92CE9}" type="presOf" srcId="{FBB51D33-D3EC-EE43-8783-3C092CFB00A1}" destId="{867E4207-5579-654C-9887-F95779D7F359}" srcOrd="0" destOrd="0" presId="urn:microsoft.com/office/officeart/2009/layout/CirclePictureHierarchy"/>
    <dgm:cxn modelId="{AD46E3AF-B3D0-9C45-9CC2-B640063F96E5}" type="presOf" srcId="{160EEE7F-9C16-924D-9977-EB83CA05766A}" destId="{E6AE6A8A-4439-3F45-B12B-A3D9E7C4F701}" srcOrd="0" destOrd="0" presId="urn:microsoft.com/office/officeart/2009/layout/CirclePictureHierarchy"/>
    <dgm:cxn modelId="{C2434D2E-F57F-6B45-A006-6C0F056C5562}" type="presOf" srcId="{FE46E4AB-3630-094A-936F-29CBED0D781E}" destId="{ECC9EA89-7541-804B-A008-F1CE0D271698}" srcOrd="0" destOrd="0" presId="urn:microsoft.com/office/officeart/2009/layout/CirclePictureHierarchy"/>
    <dgm:cxn modelId="{3D886861-AD28-1F4D-BA64-8375F45A29B5}" srcId="{FBB51D33-D3EC-EE43-8783-3C092CFB00A1}" destId="{B7CBE0A7-5DFC-A648-BAB6-ADF48E8AC32C}" srcOrd="0" destOrd="0" parTransId="{45B3DF74-016C-D14E-9060-C3AD5C597720}" sibTransId="{A99212D6-566D-6243-B5AC-5B66F1B70484}"/>
    <dgm:cxn modelId="{6D37FF92-4D18-D544-876A-4D9EDC75F85A}" type="presOf" srcId="{272829B7-52CA-9F40-919B-9488DBDB6E78}" destId="{DEBB3974-A0DA-F843-BCB1-DB03308F8B46}" srcOrd="0" destOrd="0" presId="urn:microsoft.com/office/officeart/2009/layout/CirclePictureHierarchy"/>
    <dgm:cxn modelId="{7927D01A-2B2A-F84D-8D42-24CE605C9A01}" type="presOf" srcId="{0BEB310F-782D-7C4F-85F6-65B652CD34CC}" destId="{411DE378-7137-FF4C-8213-EC4AA4D54DE7}" srcOrd="0" destOrd="0" presId="urn:microsoft.com/office/officeart/2009/layout/CirclePictureHierarchy"/>
    <dgm:cxn modelId="{1CFC1607-F9AB-B049-B829-190F84A0219B}" type="presOf" srcId="{3792918A-A7B6-1B48-925E-66AD243CC2AB}" destId="{F060CB54-B047-6D4B-B4FD-77E62C77BE6F}" srcOrd="0" destOrd="0" presId="urn:microsoft.com/office/officeart/2009/layout/CirclePictureHierarchy"/>
    <dgm:cxn modelId="{08FEBEAA-8EF1-F04A-A7E1-1C11860E5C09}" srcId="{AE115D92-8FBB-4E49-8E3A-A2B9EF8F24AD}" destId="{4AFF7401-082D-4E4E-9FD3-A370BD9D6F9D}" srcOrd="0" destOrd="0" parTransId="{B61DD5B2-0A7B-624C-A747-06BCA15F7C78}" sibTransId="{FCF8C334-A185-1641-9E92-725980AF4789}"/>
    <dgm:cxn modelId="{B332EB77-5C5A-E543-B7D5-B1C2E4CBB4B8}" type="presOf" srcId="{CE556874-78CB-C04A-BD06-0D76429F2699}" destId="{5CC0ACD0-4CA5-3A4D-95DE-52E515D92796}" srcOrd="0" destOrd="0" presId="urn:microsoft.com/office/officeart/2009/layout/CirclePictureHierarchy"/>
    <dgm:cxn modelId="{25B2F26B-E2EA-1840-9FE3-73258BA63E76}" type="presOf" srcId="{36FABE2E-E35C-2F43-9068-BC2971EC5186}" destId="{A57E7FC4-1D13-A54B-A6C5-F5BFCC8FE418}" srcOrd="0" destOrd="0" presId="urn:microsoft.com/office/officeart/2009/layout/CirclePictureHierarchy"/>
    <dgm:cxn modelId="{913CEFB5-10B0-F04C-8C2E-8B4C611973E6}" type="presOf" srcId="{BFE1AFBD-5567-C44B-B09D-355C41523C8B}" destId="{DC58B5D6-C102-DE4F-8701-812A5C46A8D7}" srcOrd="0" destOrd="0" presId="urn:microsoft.com/office/officeart/2009/layout/CirclePictureHierarchy"/>
    <dgm:cxn modelId="{5D82486C-A7E6-1048-B921-653D82E7796A}" type="presOf" srcId="{4AFF7401-082D-4E4E-9FD3-A370BD9D6F9D}" destId="{A4AA1CF0-A5B6-5749-BFD7-0EBDFEE80A5B}" srcOrd="0" destOrd="0" presId="urn:microsoft.com/office/officeart/2009/layout/CirclePictureHierarchy"/>
    <dgm:cxn modelId="{8957C229-227B-614B-BD04-68D6B377C9E1}" type="presOf" srcId="{41468293-4BE9-7E46-9672-6A0368BFDD23}" destId="{BA3E34F0-97B7-0043-B361-ED116381B466}" srcOrd="0" destOrd="0" presId="urn:microsoft.com/office/officeart/2009/layout/CirclePictureHierarchy"/>
    <dgm:cxn modelId="{D2F04565-2505-CD42-86BC-4124CF4A55BA}" srcId="{4AFF7401-082D-4E4E-9FD3-A370BD9D6F9D}" destId="{BFE1AFBD-5567-C44B-B09D-355C41523C8B}" srcOrd="3" destOrd="0" parTransId="{8D55F4B2-D405-E046-992F-C164F63A4123}" sibTransId="{8F553FB1-64DC-3046-A23F-2BDEB2136B4D}"/>
    <dgm:cxn modelId="{33A29C35-6E5C-4B46-AE40-78029DA825DD}" srcId="{CE556874-78CB-C04A-BD06-0D76429F2699}" destId="{FBB51D33-D3EC-EE43-8783-3C092CFB00A1}" srcOrd="0" destOrd="0" parTransId="{160EEE7F-9C16-924D-9977-EB83CA05766A}" sibTransId="{C4C54761-7B74-9640-A0D4-ABA99604DB17}"/>
    <dgm:cxn modelId="{0F59B635-85A1-A042-A2E7-B995E144FC47}" srcId="{BFE1AFBD-5567-C44B-B09D-355C41523C8B}" destId="{11CAD926-AD64-0646-856D-0FEFA4F265DE}" srcOrd="0" destOrd="0" parTransId="{272829B7-52CA-9F40-919B-9488DBDB6E78}" sibTransId="{2F6A29CE-F7B0-FB49-B349-09ED1F97CFDC}"/>
    <dgm:cxn modelId="{6146E879-9376-114D-AED2-E281860C1F83}" type="presOf" srcId="{AE115D92-8FBB-4E49-8E3A-A2B9EF8F24AD}" destId="{4FBF335E-DC46-BC45-95CC-8304A56E2FBE}" srcOrd="0" destOrd="0" presId="urn:microsoft.com/office/officeart/2009/layout/CirclePictureHierarchy"/>
    <dgm:cxn modelId="{4E911AB8-5F07-3648-BBBB-5BE019D8DF97}" type="presParOf" srcId="{4FBF335E-DC46-BC45-95CC-8304A56E2FBE}" destId="{0FDFA806-BC75-CC4B-89E3-53CCB0BFAC4F}" srcOrd="0" destOrd="0" presId="urn:microsoft.com/office/officeart/2009/layout/CirclePictureHierarchy"/>
    <dgm:cxn modelId="{1A278643-A888-2540-A6C1-88C05C9054DE}" type="presParOf" srcId="{0FDFA806-BC75-CC4B-89E3-53CCB0BFAC4F}" destId="{BC5818C3-3846-6A41-872E-92D4F59B2373}" srcOrd="0" destOrd="0" presId="urn:microsoft.com/office/officeart/2009/layout/CirclePictureHierarchy"/>
    <dgm:cxn modelId="{1529B772-220E-8C4D-92AB-2421FC92BA13}" type="presParOf" srcId="{BC5818C3-3846-6A41-872E-92D4F59B2373}" destId="{66107F36-6D47-9247-ADB0-82D65CB79252}" srcOrd="0" destOrd="0" presId="urn:microsoft.com/office/officeart/2009/layout/CirclePictureHierarchy"/>
    <dgm:cxn modelId="{B26038CC-C177-7F42-804B-7BB656F81702}" type="presParOf" srcId="{BC5818C3-3846-6A41-872E-92D4F59B2373}" destId="{A4AA1CF0-A5B6-5749-BFD7-0EBDFEE80A5B}" srcOrd="1" destOrd="0" presId="urn:microsoft.com/office/officeart/2009/layout/CirclePictureHierarchy"/>
    <dgm:cxn modelId="{A9535B26-690E-BB4E-8795-8E6CA41411D6}" type="presParOf" srcId="{0FDFA806-BC75-CC4B-89E3-53CCB0BFAC4F}" destId="{473F7A0D-633A-1244-BCEF-FF908B6F4489}" srcOrd="1" destOrd="0" presId="urn:microsoft.com/office/officeart/2009/layout/CirclePictureHierarchy"/>
    <dgm:cxn modelId="{2636550E-08B8-EA47-80C8-CC4721B5A76A}" type="presParOf" srcId="{473F7A0D-633A-1244-BCEF-FF908B6F4489}" destId="{D2FB22F6-0C78-7648-8B8E-1391EAA2AB46}" srcOrd="0" destOrd="0" presId="urn:microsoft.com/office/officeart/2009/layout/CirclePictureHierarchy"/>
    <dgm:cxn modelId="{C194CF7E-5D42-1A4A-AFAF-83E5892507C3}" type="presParOf" srcId="{473F7A0D-633A-1244-BCEF-FF908B6F4489}" destId="{5F5B641E-9FE3-8D4C-B777-322D3FAAC50D}" srcOrd="1" destOrd="0" presId="urn:microsoft.com/office/officeart/2009/layout/CirclePictureHierarchy"/>
    <dgm:cxn modelId="{1AF3E184-DABB-C442-BF65-925B82005AAE}" type="presParOf" srcId="{5F5B641E-9FE3-8D4C-B777-322D3FAAC50D}" destId="{5162C48F-7266-B443-B032-6663EDC6B75D}" srcOrd="0" destOrd="0" presId="urn:microsoft.com/office/officeart/2009/layout/CirclePictureHierarchy"/>
    <dgm:cxn modelId="{3181AFDC-504A-6041-80F1-8E46CDF61308}" type="presParOf" srcId="{5162C48F-7266-B443-B032-6663EDC6B75D}" destId="{7855C3E0-E26F-B944-8550-3D6F93DD0850}" srcOrd="0" destOrd="0" presId="urn:microsoft.com/office/officeart/2009/layout/CirclePictureHierarchy"/>
    <dgm:cxn modelId="{54F4CCB0-94C6-AA4D-A879-73D89EAC3FDF}" type="presParOf" srcId="{5162C48F-7266-B443-B032-6663EDC6B75D}" destId="{15BF94EA-27CA-C24A-98E7-0CC11B5C34E1}" srcOrd="1" destOrd="0" presId="urn:microsoft.com/office/officeart/2009/layout/CirclePictureHierarchy"/>
    <dgm:cxn modelId="{9984BCB5-D63B-7C40-B042-A7033A8516C1}" type="presParOf" srcId="{5F5B641E-9FE3-8D4C-B777-322D3FAAC50D}" destId="{5006D776-B950-584C-8706-60E2C0006500}" srcOrd="1" destOrd="0" presId="urn:microsoft.com/office/officeart/2009/layout/CirclePictureHierarchy"/>
    <dgm:cxn modelId="{94F33D25-BD75-4E4B-BC1E-7E4C07B2384C}" type="presParOf" srcId="{5006D776-B950-584C-8706-60E2C0006500}" destId="{596CA3DD-35BF-3E4E-BB67-0B8D0C8394E8}" srcOrd="0" destOrd="0" presId="urn:microsoft.com/office/officeart/2009/layout/CirclePictureHierarchy"/>
    <dgm:cxn modelId="{5C43C45D-0542-D145-A0EF-1D878856D140}" type="presParOf" srcId="{5006D776-B950-584C-8706-60E2C0006500}" destId="{09464DE0-042C-3B4F-98DF-3BB61723D1C9}" srcOrd="1" destOrd="0" presId="urn:microsoft.com/office/officeart/2009/layout/CirclePictureHierarchy"/>
    <dgm:cxn modelId="{AE5FBB74-313B-8C43-9C5D-637D23BE29E8}" type="presParOf" srcId="{09464DE0-042C-3B4F-98DF-3BB61723D1C9}" destId="{2124271C-80C5-ED49-94EC-2FAD731B28B3}" srcOrd="0" destOrd="0" presId="urn:microsoft.com/office/officeart/2009/layout/CirclePictureHierarchy"/>
    <dgm:cxn modelId="{5EF94AF3-719B-F64D-95B5-5367BC0FECF8}" type="presParOf" srcId="{2124271C-80C5-ED49-94EC-2FAD731B28B3}" destId="{C0FE38AA-35F9-664C-8ABC-E4CB8F646D71}" srcOrd="0" destOrd="0" presId="urn:microsoft.com/office/officeart/2009/layout/CirclePictureHierarchy"/>
    <dgm:cxn modelId="{D78888AD-75D2-8D4A-BEE8-F87870C98C1B}" type="presParOf" srcId="{2124271C-80C5-ED49-94EC-2FAD731B28B3}" destId="{834015BE-DD4E-6842-9769-763775A4F9AE}" srcOrd="1" destOrd="0" presId="urn:microsoft.com/office/officeart/2009/layout/CirclePictureHierarchy"/>
    <dgm:cxn modelId="{2A0D7111-E5CD-2341-8F09-AD43FE9A5BD9}" type="presParOf" srcId="{09464DE0-042C-3B4F-98DF-3BB61723D1C9}" destId="{CE57B528-9FD9-7C45-8574-8EA3A6A86E0E}" srcOrd="1" destOrd="0" presId="urn:microsoft.com/office/officeart/2009/layout/CirclePictureHierarchy"/>
    <dgm:cxn modelId="{41D78AD8-B447-8647-9BF4-F61314A92F74}" type="presParOf" srcId="{CE57B528-9FD9-7C45-8574-8EA3A6A86E0E}" destId="{7049D55B-E639-9E4A-A967-ABB16F9FD50C}" srcOrd="0" destOrd="0" presId="urn:microsoft.com/office/officeart/2009/layout/CirclePictureHierarchy"/>
    <dgm:cxn modelId="{09518BB5-36E2-0A41-A797-D08C0327711A}" type="presParOf" srcId="{CE57B528-9FD9-7C45-8574-8EA3A6A86E0E}" destId="{8797455E-AED8-4D4B-BF10-BCD314588639}" srcOrd="1" destOrd="0" presId="urn:microsoft.com/office/officeart/2009/layout/CirclePictureHierarchy"/>
    <dgm:cxn modelId="{A3990936-184C-7440-853C-F7ED86636706}" type="presParOf" srcId="{8797455E-AED8-4D4B-BF10-BCD314588639}" destId="{611DC513-E3C7-D041-B112-2B44E76FC976}" srcOrd="0" destOrd="0" presId="urn:microsoft.com/office/officeart/2009/layout/CirclePictureHierarchy"/>
    <dgm:cxn modelId="{9525E6D3-BAE9-3E4E-BC03-7D4CEC64CDA1}" type="presParOf" srcId="{611DC513-E3C7-D041-B112-2B44E76FC976}" destId="{9F8865B7-221D-8F47-B07E-2620942BB132}" srcOrd="0" destOrd="0" presId="urn:microsoft.com/office/officeart/2009/layout/CirclePictureHierarchy"/>
    <dgm:cxn modelId="{FFF1315F-626B-6447-9EA1-02357FAD1A1E}" type="presParOf" srcId="{611DC513-E3C7-D041-B112-2B44E76FC976}" destId="{411DE378-7137-FF4C-8213-EC4AA4D54DE7}" srcOrd="1" destOrd="0" presId="urn:microsoft.com/office/officeart/2009/layout/CirclePictureHierarchy"/>
    <dgm:cxn modelId="{F10E633C-DCE7-DD41-BEB3-4E1AD59EB63E}" type="presParOf" srcId="{8797455E-AED8-4D4B-BF10-BCD314588639}" destId="{14F4C5AF-70AB-2F4F-9B19-0574CE962CFA}" srcOrd="1" destOrd="0" presId="urn:microsoft.com/office/officeart/2009/layout/CirclePictureHierarchy"/>
    <dgm:cxn modelId="{DA279FFE-1AE8-FD4F-ADDF-B529992D9C24}" type="presParOf" srcId="{473F7A0D-633A-1244-BCEF-FF908B6F4489}" destId="{F7071970-FB2F-C744-BDD2-EBCE2249C9C5}" srcOrd="2" destOrd="0" presId="urn:microsoft.com/office/officeart/2009/layout/CirclePictureHierarchy"/>
    <dgm:cxn modelId="{0475A628-2106-A444-80EF-3DE69052F9F1}" type="presParOf" srcId="{473F7A0D-633A-1244-BCEF-FF908B6F4489}" destId="{CF230844-2487-D749-90BD-3065A470D1D7}" srcOrd="3" destOrd="0" presId="urn:microsoft.com/office/officeart/2009/layout/CirclePictureHierarchy"/>
    <dgm:cxn modelId="{6994B1D1-8CC1-2344-A1D4-6E69F3DFA39F}" type="presParOf" srcId="{CF230844-2487-D749-90BD-3065A470D1D7}" destId="{5CA980F2-A638-7249-B137-A72ECA79B4AB}" srcOrd="0" destOrd="0" presId="urn:microsoft.com/office/officeart/2009/layout/CirclePictureHierarchy"/>
    <dgm:cxn modelId="{A1AC26A7-67C2-1143-B93F-BA59E1FD129A}" type="presParOf" srcId="{5CA980F2-A638-7249-B137-A72ECA79B4AB}" destId="{B55A1272-7EC8-454E-BD90-8A2DB7D0A1E7}" srcOrd="0" destOrd="0" presId="urn:microsoft.com/office/officeart/2009/layout/CirclePictureHierarchy"/>
    <dgm:cxn modelId="{451AAAE0-0F04-2142-AAF7-E5836BFF913F}" type="presParOf" srcId="{5CA980F2-A638-7249-B137-A72ECA79B4AB}" destId="{D8D4A2E3-9EED-4A4A-835B-0245EFF733EF}" srcOrd="1" destOrd="0" presId="urn:microsoft.com/office/officeart/2009/layout/CirclePictureHierarchy"/>
    <dgm:cxn modelId="{400B7AD7-47EB-2E4A-A0CA-067F38D8D3B1}" type="presParOf" srcId="{CF230844-2487-D749-90BD-3065A470D1D7}" destId="{816EB3BD-D06E-EE40-A1C0-C956778171CA}" srcOrd="1" destOrd="0" presId="urn:microsoft.com/office/officeart/2009/layout/CirclePictureHierarchy"/>
    <dgm:cxn modelId="{60BBD3AA-69DC-B74D-9E8A-904A85AB5030}" type="presParOf" srcId="{816EB3BD-D06E-EE40-A1C0-C956778171CA}" destId="{F157ADE9-655C-7841-873B-9710FCABCAEF}" srcOrd="0" destOrd="0" presId="urn:microsoft.com/office/officeart/2009/layout/CirclePictureHierarchy"/>
    <dgm:cxn modelId="{FBB37054-280B-A242-A7CA-7DF68DF528CF}" type="presParOf" srcId="{816EB3BD-D06E-EE40-A1C0-C956778171CA}" destId="{F57F042A-88DD-6848-B5C3-8D14061B3E70}" srcOrd="1" destOrd="0" presId="urn:microsoft.com/office/officeart/2009/layout/CirclePictureHierarchy"/>
    <dgm:cxn modelId="{B016976D-245A-F149-B2BC-8D1E237455CC}" type="presParOf" srcId="{F57F042A-88DD-6848-B5C3-8D14061B3E70}" destId="{783C2C22-32A5-F549-A950-D4B2381679A7}" srcOrd="0" destOrd="0" presId="urn:microsoft.com/office/officeart/2009/layout/CirclePictureHierarchy"/>
    <dgm:cxn modelId="{20A2EDDD-3B92-204D-B73B-40B8EA6EB8E8}" type="presParOf" srcId="{783C2C22-32A5-F549-A950-D4B2381679A7}" destId="{9BFB62D5-BABD-B949-BE48-894D10E66F58}" srcOrd="0" destOrd="0" presId="urn:microsoft.com/office/officeart/2009/layout/CirclePictureHierarchy"/>
    <dgm:cxn modelId="{14916100-C2DD-1C4E-9E61-E3B04235087A}" type="presParOf" srcId="{783C2C22-32A5-F549-A950-D4B2381679A7}" destId="{BA3E34F0-97B7-0043-B361-ED116381B466}" srcOrd="1" destOrd="0" presId="urn:microsoft.com/office/officeart/2009/layout/CirclePictureHierarchy"/>
    <dgm:cxn modelId="{12B4B406-B4C0-D349-B6EB-47F91CC68BED}" type="presParOf" srcId="{F57F042A-88DD-6848-B5C3-8D14061B3E70}" destId="{1A9F1176-310A-2F4A-8981-104E72E77418}" srcOrd="1" destOrd="0" presId="urn:microsoft.com/office/officeart/2009/layout/CirclePictureHierarchy"/>
    <dgm:cxn modelId="{D37FC0EC-F1E7-BD45-881E-3EB16BE5A8F8}" type="presParOf" srcId="{1A9F1176-310A-2F4A-8981-104E72E77418}" destId="{ECC9EA89-7541-804B-A008-F1CE0D271698}" srcOrd="0" destOrd="0" presId="urn:microsoft.com/office/officeart/2009/layout/CirclePictureHierarchy"/>
    <dgm:cxn modelId="{D73218E1-C265-0442-BB21-4BB08F53B52D}" type="presParOf" srcId="{1A9F1176-310A-2F4A-8981-104E72E77418}" destId="{CCD5AD5C-63F8-D543-8108-30DC0C0032D5}" srcOrd="1" destOrd="0" presId="urn:microsoft.com/office/officeart/2009/layout/CirclePictureHierarchy"/>
    <dgm:cxn modelId="{088AF6C3-D394-D444-947B-09FECF79C9B9}" type="presParOf" srcId="{CCD5AD5C-63F8-D543-8108-30DC0C0032D5}" destId="{8C40C8A1-4346-2346-A708-996AE4C28F4A}" srcOrd="0" destOrd="0" presId="urn:microsoft.com/office/officeart/2009/layout/CirclePictureHierarchy"/>
    <dgm:cxn modelId="{B015E24F-9909-5F40-82D6-6F0D76C8F047}" type="presParOf" srcId="{8C40C8A1-4346-2346-A708-996AE4C28F4A}" destId="{09F46ED9-D0FB-F644-B82B-709B2FA1ED5B}" srcOrd="0" destOrd="0" presId="urn:microsoft.com/office/officeart/2009/layout/CirclePictureHierarchy"/>
    <dgm:cxn modelId="{BD277AF1-55A0-CE46-833E-7CEBB05284E1}" type="presParOf" srcId="{8C40C8A1-4346-2346-A708-996AE4C28F4A}" destId="{A57E7FC4-1D13-A54B-A6C5-F5BFCC8FE418}" srcOrd="1" destOrd="0" presId="urn:microsoft.com/office/officeart/2009/layout/CirclePictureHierarchy"/>
    <dgm:cxn modelId="{7D33A97E-B924-0940-A6CF-41B8076B4557}" type="presParOf" srcId="{CCD5AD5C-63F8-D543-8108-30DC0C0032D5}" destId="{955EAC04-911B-D94A-905E-3CC3BCFA4D02}" srcOrd="1" destOrd="0" presId="urn:microsoft.com/office/officeart/2009/layout/CirclePictureHierarchy"/>
    <dgm:cxn modelId="{AB2FB832-6794-1049-A079-6261C391B0D5}" type="presParOf" srcId="{473F7A0D-633A-1244-BCEF-FF908B6F4489}" destId="{F060CB54-B047-6D4B-B4FD-77E62C77BE6F}" srcOrd="4" destOrd="0" presId="urn:microsoft.com/office/officeart/2009/layout/CirclePictureHierarchy"/>
    <dgm:cxn modelId="{7C98A74D-8067-464B-A540-CA5E72AC5C49}" type="presParOf" srcId="{473F7A0D-633A-1244-BCEF-FF908B6F4489}" destId="{2B713581-9EFF-2544-8303-CEC859A0EDF1}" srcOrd="5" destOrd="0" presId="urn:microsoft.com/office/officeart/2009/layout/CirclePictureHierarchy"/>
    <dgm:cxn modelId="{B09A753F-B2F2-2B47-ABBD-02888CFE5237}" type="presParOf" srcId="{2B713581-9EFF-2544-8303-CEC859A0EDF1}" destId="{76BE31F1-FFE7-714A-8D48-6E759623AB79}" srcOrd="0" destOrd="0" presId="urn:microsoft.com/office/officeart/2009/layout/CirclePictureHierarchy"/>
    <dgm:cxn modelId="{44CB65EF-B604-EA4C-A45C-CD41D294C2BB}" type="presParOf" srcId="{76BE31F1-FFE7-714A-8D48-6E759623AB79}" destId="{2693087B-BEA2-9941-81A3-0D6713DF11AE}" srcOrd="0" destOrd="0" presId="urn:microsoft.com/office/officeart/2009/layout/CirclePictureHierarchy"/>
    <dgm:cxn modelId="{6BC73DE1-6984-4F4E-B769-4B8BA92AD43A}" type="presParOf" srcId="{76BE31F1-FFE7-714A-8D48-6E759623AB79}" destId="{5CC0ACD0-4CA5-3A4D-95DE-52E515D92796}" srcOrd="1" destOrd="0" presId="urn:microsoft.com/office/officeart/2009/layout/CirclePictureHierarchy"/>
    <dgm:cxn modelId="{F60381F5-15FE-5F45-A512-D2B072C96499}" type="presParOf" srcId="{2B713581-9EFF-2544-8303-CEC859A0EDF1}" destId="{B853ECFB-E0CE-014C-B2DE-027454421FBE}" srcOrd="1" destOrd="0" presId="urn:microsoft.com/office/officeart/2009/layout/CirclePictureHierarchy"/>
    <dgm:cxn modelId="{6358083C-4E41-3441-9CDB-AD80B622180B}" type="presParOf" srcId="{B853ECFB-E0CE-014C-B2DE-027454421FBE}" destId="{E6AE6A8A-4439-3F45-B12B-A3D9E7C4F701}" srcOrd="0" destOrd="0" presId="urn:microsoft.com/office/officeart/2009/layout/CirclePictureHierarchy"/>
    <dgm:cxn modelId="{A2EB0225-4DF1-9A44-BF01-161E14F7AF68}" type="presParOf" srcId="{B853ECFB-E0CE-014C-B2DE-027454421FBE}" destId="{FFDE8263-49C3-E648-8020-B9BF899D799A}" srcOrd="1" destOrd="0" presId="urn:microsoft.com/office/officeart/2009/layout/CirclePictureHierarchy"/>
    <dgm:cxn modelId="{43578DE3-44F1-D44E-9B96-3772787CF5FE}" type="presParOf" srcId="{FFDE8263-49C3-E648-8020-B9BF899D799A}" destId="{D875FCC9-2347-5042-85A5-2376B8678296}" srcOrd="0" destOrd="0" presId="urn:microsoft.com/office/officeart/2009/layout/CirclePictureHierarchy"/>
    <dgm:cxn modelId="{B98295D8-62DF-354D-9EF6-1D8B91C3EA85}" type="presParOf" srcId="{D875FCC9-2347-5042-85A5-2376B8678296}" destId="{B6B567FA-6073-3E49-89DB-7E5EC5C0BB1E}" srcOrd="0" destOrd="0" presId="urn:microsoft.com/office/officeart/2009/layout/CirclePictureHierarchy"/>
    <dgm:cxn modelId="{04C068DC-6105-1E4A-B459-83E4218529B1}" type="presParOf" srcId="{D875FCC9-2347-5042-85A5-2376B8678296}" destId="{867E4207-5579-654C-9887-F95779D7F359}" srcOrd="1" destOrd="0" presId="urn:microsoft.com/office/officeart/2009/layout/CirclePictureHierarchy"/>
    <dgm:cxn modelId="{0DE6EE6A-F4C8-8B4F-A4FE-29774162D637}" type="presParOf" srcId="{FFDE8263-49C3-E648-8020-B9BF899D799A}" destId="{E26454C6-8D91-8646-A2FE-EA10F2C996C3}" srcOrd="1" destOrd="0" presId="urn:microsoft.com/office/officeart/2009/layout/CirclePictureHierarchy"/>
    <dgm:cxn modelId="{2D12A763-2016-C64B-AF96-50A954145B27}" type="presParOf" srcId="{E26454C6-8D91-8646-A2FE-EA10F2C996C3}" destId="{BF35B1C9-D225-6A45-82D0-63904DCB013C}" srcOrd="0" destOrd="0" presId="urn:microsoft.com/office/officeart/2009/layout/CirclePictureHierarchy"/>
    <dgm:cxn modelId="{9ACDF50B-318C-2F4A-A4D9-D77BB78CED37}" type="presParOf" srcId="{E26454C6-8D91-8646-A2FE-EA10F2C996C3}" destId="{CF5A7A21-164E-F44E-BF77-242DDDD23DF1}" srcOrd="1" destOrd="0" presId="urn:microsoft.com/office/officeart/2009/layout/CirclePictureHierarchy"/>
    <dgm:cxn modelId="{F816C8D3-0872-4647-B80D-0E029A6AE261}" type="presParOf" srcId="{CF5A7A21-164E-F44E-BF77-242DDDD23DF1}" destId="{67C48631-A352-F444-B548-8139352D827F}" srcOrd="0" destOrd="0" presId="urn:microsoft.com/office/officeart/2009/layout/CirclePictureHierarchy"/>
    <dgm:cxn modelId="{699D6006-3E87-FB44-A5E0-7FF33F919BC3}" type="presParOf" srcId="{67C48631-A352-F444-B548-8139352D827F}" destId="{D3FB246E-389E-4C49-A3EB-29747B46D3E0}" srcOrd="0" destOrd="0" presId="urn:microsoft.com/office/officeart/2009/layout/CirclePictureHierarchy"/>
    <dgm:cxn modelId="{2850BE93-3616-6F48-B40D-396A0C9312C6}" type="presParOf" srcId="{67C48631-A352-F444-B548-8139352D827F}" destId="{1F638104-53D6-2C49-A69E-AC5B54EBAAD0}" srcOrd="1" destOrd="0" presId="urn:microsoft.com/office/officeart/2009/layout/CirclePictureHierarchy"/>
    <dgm:cxn modelId="{DC3074D2-32B9-EE49-AE83-8054A3D53684}" type="presParOf" srcId="{CF5A7A21-164E-F44E-BF77-242DDDD23DF1}" destId="{C0C2B60E-E83A-0940-B117-ADDDC40635F3}" srcOrd="1" destOrd="0" presId="urn:microsoft.com/office/officeart/2009/layout/CirclePictureHierarchy"/>
    <dgm:cxn modelId="{7828934C-7BFC-DC4D-AF86-EAE6A457BCF3}" type="presParOf" srcId="{473F7A0D-633A-1244-BCEF-FF908B6F4489}" destId="{8EC25297-6703-C846-976A-7D743ED3F394}" srcOrd="6" destOrd="0" presId="urn:microsoft.com/office/officeart/2009/layout/CirclePictureHierarchy"/>
    <dgm:cxn modelId="{C7416B5B-AA75-F944-BFC7-C454997DB79E}" type="presParOf" srcId="{473F7A0D-633A-1244-BCEF-FF908B6F4489}" destId="{6330A9CD-46D0-1C4A-8CBD-575435938A3A}" srcOrd="7" destOrd="0" presId="urn:microsoft.com/office/officeart/2009/layout/CirclePictureHierarchy"/>
    <dgm:cxn modelId="{0749D2DA-C1AC-5D49-8115-5732D88E2B60}" type="presParOf" srcId="{6330A9CD-46D0-1C4A-8CBD-575435938A3A}" destId="{19D9CF40-752A-6F4B-8E07-6BB0A6F933BD}" srcOrd="0" destOrd="0" presId="urn:microsoft.com/office/officeart/2009/layout/CirclePictureHierarchy"/>
    <dgm:cxn modelId="{990E0708-5A2E-0749-BD20-ADCC90675BB2}" type="presParOf" srcId="{19D9CF40-752A-6F4B-8E07-6BB0A6F933BD}" destId="{AD4A8027-9A07-F64F-86C4-A9F6B28C3361}" srcOrd="0" destOrd="0" presId="urn:microsoft.com/office/officeart/2009/layout/CirclePictureHierarchy"/>
    <dgm:cxn modelId="{23347DE1-D1A7-A643-A4B2-28522EF67ACD}" type="presParOf" srcId="{19D9CF40-752A-6F4B-8E07-6BB0A6F933BD}" destId="{DC58B5D6-C102-DE4F-8701-812A5C46A8D7}" srcOrd="1" destOrd="0" presId="urn:microsoft.com/office/officeart/2009/layout/CirclePictureHierarchy"/>
    <dgm:cxn modelId="{D4CB533A-6FED-6A44-A9B1-8AD0E00E458D}" type="presParOf" srcId="{6330A9CD-46D0-1C4A-8CBD-575435938A3A}" destId="{B7168E5B-C9E3-E34C-A65F-39E1DA8C573A}" srcOrd="1" destOrd="0" presId="urn:microsoft.com/office/officeart/2009/layout/CirclePictureHierarchy"/>
    <dgm:cxn modelId="{270D418D-1DDD-454D-9151-335B7552232F}" type="presParOf" srcId="{B7168E5B-C9E3-E34C-A65F-39E1DA8C573A}" destId="{DEBB3974-A0DA-F843-BCB1-DB03308F8B46}" srcOrd="0" destOrd="0" presId="urn:microsoft.com/office/officeart/2009/layout/CirclePictureHierarchy"/>
    <dgm:cxn modelId="{EB065FFC-298D-7E49-AC8E-1AFFB9325496}" type="presParOf" srcId="{B7168E5B-C9E3-E34C-A65F-39E1DA8C573A}" destId="{AC4A7B92-D55B-2443-A56D-0BE2F39ECFCA}" srcOrd="1" destOrd="0" presId="urn:microsoft.com/office/officeart/2009/layout/CirclePictureHierarchy"/>
    <dgm:cxn modelId="{E6F8C9BF-612D-774A-AB71-742094DE5723}" type="presParOf" srcId="{AC4A7B92-D55B-2443-A56D-0BE2F39ECFCA}" destId="{7C01BEC8-98CD-B04F-A050-463F04C26BAF}" srcOrd="0" destOrd="0" presId="urn:microsoft.com/office/officeart/2009/layout/CirclePictureHierarchy"/>
    <dgm:cxn modelId="{51235C2A-958D-EE48-87A7-0DC6E71AC149}" type="presParOf" srcId="{7C01BEC8-98CD-B04F-A050-463F04C26BAF}" destId="{EB8CEB4F-8721-DF4D-8F68-6F7DC6249C51}" srcOrd="0" destOrd="0" presId="urn:microsoft.com/office/officeart/2009/layout/CirclePictureHierarchy"/>
    <dgm:cxn modelId="{1D492F03-2663-104B-829B-60CB8702F6BD}" type="presParOf" srcId="{7C01BEC8-98CD-B04F-A050-463F04C26BAF}" destId="{0C903D83-D179-0E47-9EF9-5BBA53543B2D}" srcOrd="1" destOrd="0" presId="urn:microsoft.com/office/officeart/2009/layout/CirclePictureHierarchy"/>
    <dgm:cxn modelId="{ACA24AA0-802A-9048-B1A5-D9529CAC7A5A}" type="presParOf" srcId="{AC4A7B92-D55B-2443-A56D-0BE2F39ECFCA}" destId="{E49FDF42-3FD1-7C4C-834A-55209FD0C5A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29F03-F904-4443-BCF4-7E116A055DD2}" type="doc">
      <dgm:prSet loTypeId="urn:microsoft.com/office/officeart/2009/layout/CirclePicture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090BC68-F5E0-E246-ABEF-E1EDCB3038AF}">
      <dgm:prSet phldrT="[Texte]"/>
      <dgm:spPr/>
      <dgm:t>
        <a:bodyPr/>
        <a:lstStyle/>
        <a:p>
          <a:r>
            <a:rPr lang="fr-FR" dirty="0" smtClean="0"/>
            <a:t>Rome</a:t>
          </a:r>
          <a:endParaRPr lang="fr-FR" dirty="0"/>
        </a:p>
      </dgm:t>
    </dgm:pt>
    <dgm:pt modelId="{79EBBFFE-60CD-1B4D-A103-97EE8AF2453D}" type="parTrans" cxnId="{D6593D02-DB04-774C-9AAD-C50899326F17}">
      <dgm:prSet/>
      <dgm:spPr/>
      <dgm:t>
        <a:bodyPr/>
        <a:lstStyle/>
        <a:p>
          <a:endParaRPr lang="fr-FR"/>
        </a:p>
      </dgm:t>
    </dgm:pt>
    <dgm:pt modelId="{BE447322-A2D8-EC41-90E5-D45B12D174CE}" type="sibTrans" cxnId="{D6593D02-DB04-774C-9AAD-C50899326F17}">
      <dgm:prSet/>
      <dgm:spPr/>
      <dgm:t>
        <a:bodyPr/>
        <a:lstStyle/>
        <a:p>
          <a:endParaRPr lang="fr-FR"/>
        </a:p>
      </dgm:t>
    </dgm:pt>
    <dgm:pt modelId="{CAEBFD66-A378-C54C-B5A6-E039823B1666}">
      <dgm:prSet phldrT="[Texte]"/>
      <dgm:spPr/>
      <dgm:t>
        <a:bodyPr/>
        <a:lstStyle/>
        <a:p>
          <a:r>
            <a:rPr lang="fr-FR" dirty="0" smtClean="0"/>
            <a:t>monarchie</a:t>
          </a:r>
          <a:endParaRPr lang="fr-FR" dirty="0"/>
        </a:p>
      </dgm:t>
    </dgm:pt>
    <dgm:pt modelId="{5C4F6F0B-4C46-C64E-81A5-8A989A4CF920}" type="parTrans" cxnId="{97AA6664-8BF1-A048-8706-6C411BA9FD72}">
      <dgm:prSet/>
      <dgm:spPr/>
      <dgm:t>
        <a:bodyPr/>
        <a:lstStyle/>
        <a:p>
          <a:endParaRPr lang="fr-FR"/>
        </a:p>
      </dgm:t>
    </dgm:pt>
    <dgm:pt modelId="{87690E1C-874D-1940-81C0-CB36017A6D2C}" type="sibTrans" cxnId="{97AA6664-8BF1-A048-8706-6C411BA9FD72}">
      <dgm:prSet/>
      <dgm:spPr/>
      <dgm:t>
        <a:bodyPr/>
        <a:lstStyle/>
        <a:p>
          <a:endParaRPr lang="fr-FR"/>
        </a:p>
      </dgm:t>
    </dgm:pt>
    <dgm:pt modelId="{6C2E94B4-38D7-D04E-883F-0E1CE278C878}">
      <dgm:prSet phldrT="[Texte]"/>
      <dgm:spPr/>
      <dgm:t>
        <a:bodyPr/>
        <a:lstStyle/>
        <a:p>
          <a:r>
            <a:rPr lang="fr-FR" dirty="0" smtClean="0"/>
            <a:t>république</a:t>
          </a:r>
          <a:endParaRPr lang="fr-FR" dirty="0"/>
        </a:p>
      </dgm:t>
    </dgm:pt>
    <dgm:pt modelId="{31EC6FF9-F4F6-2D4A-9D19-B1C53083F684}" type="parTrans" cxnId="{DCA6ECE8-5C09-7D49-9335-C20677B40DFB}">
      <dgm:prSet/>
      <dgm:spPr/>
      <dgm:t>
        <a:bodyPr/>
        <a:lstStyle/>
        <a:p>
          <a:endParaRPr lang="fr-FR"/>
        </a:p>
      </dgm:t>
    </dgm:pt>
    <dgm:pt modelId="{A06D6FF7-3B66-D44D-A22E-99FC1C58EFDC}" type="sibTrans" cxnId="{DCA6ECE8-5C09-7D49-9335-C20677B40DFB}">
      <dgm:prSet/>
      <dgm:spPr/>
      <dgm:t>
        <a:bodyPr/>
        <a:lstStyle/>
        <a:p>
          <a:endParaRPr lang="fr-FR"/>
        </a:p>
      </dgm:t>
    </dgm:pt>
    <dgm:pt modelId="{DB101E2C-F0E1-6549-844F-C58062CF780E}">
      <dgm:prSet phldrT="[Texte]"/>
      <dgm:spPr/>
      <dgm:t>
        <a:bodyPr/>
        <a:lstStyle/>
        <a:p>
          <a:r>
            <a:rPr lang="fr-FR" dirty="0" smtClean="0"/>
            <a:t>empire</a:t>
          </a:r>
          <a:endParaRPr lang="fr-FR" dirty="0"/>
        </a:p>
      </dgm:t>
    </dgm:pt>
    <dgm:pt modelId="{AA32F7FA-70CD-C344-9E47-6C17EA532804}" type="parTrans" cxnId="{368EA126-2060-E84D-B3D4-C3D28E277F4A}">
      <dgm:prSet/>
      <dgm:spPr/>
      <dgm:t>
        <a:bodyPr/>
        <a:lstStyle/>
        <a:p>
          <a:endParaRPr lang="fr-FR"/>
        </a:p>
      </dgm:t>
    </dgm:pt>
    <dgm:pt modelId="{0816B7CB-0894-8A4E-AB88-2FC2C4A1D4A3}" type="sibTrans" cxnId="{368EA126-2060-E84D-B3D4-C3D28E277F4A}">
      <dgm:prSet/>
      <dgm:spPr/>
      <dgm:t>
        <a:bodyPr/>
        <a:lstStyle/>
        <a:p>
          <a:endParaRPr lang="fr-FR"/>
        </a:p>
      </dgm:t>
    </dgm:pt>
    <dgm:pt modelId="{AFA35FAB-DBE7-D746-AE9C-17484A10B08D}" type="asst">
      <dgm:prSet/>
      <dgm:spPr/>
      <dgm:t>
        <a:bodyPr/>
        <a:lstStyle/>
        <a:p>
          <a:r>
            <a:rPr lang="fr-FR" dirty="0" smtClean="0"/>
            <a:t>753-509 av. J.C.</a:t>
          </a:r>
          <a:endParaRPr lang="fr-FR" dirty="0"/>
        </a:p>
      </dgm:t>
    </dgm:pt>
    <dgm:pt modelId="{CC9CD03F-35F2-B444-AB5C-401AD20821D5}" type="parTrans" cxnId="{EF40498C-C176-9B4C-909A-FD4F8241C50F}">
      <dgm:prSet/>
      <dgm:spPr/>
      <dgm:t>
        <a:bodyPr/>
        <a:lstStyle/>
        <a:p>
          <a:endParaRPr lang="fr-FR"/>
        </a:p>
      </dgm:t>
    </dgm:pt>
    <dgm:pt modelId="{F58BA739-3716-6E45-82F1-FBB7BB708FD5}" type="sibTrans" cxnId="{EF40498C-C176-9B4C-909A-FD4F8241C50F}">
      <dgm:prSet/>
      <dgm:spPr/>
      <dgm:t>
        <a:bodyPr/>
        <a:lstStyle/>
        <a:p>
          <a:endParaRPr lang="fr-FR"/>
        </a:p>
      </dgm:t>
    </dgm:pt>
    <dgm:pt modelId="{16A7E925-1423-6A45-8211-6F3B1DD5EC71}" type="asst">
      <dgm:prSet/>
      <dgm:spPr/>
      <dgm:t>
        <a:bodyPr/>
        <a:lstStyle/>
        <a:p>
          <a:r>
            <a:rPr lang="fr-FR" dirty="0" smtClean="0"/>
            <a:t>509-27 av. J.C.</a:t>
          </a:r>
          <a:endParaRPr lang="fr-FR" dirty="0"/>
        </a:p>
      </dgm:t>
    </dgm:pt>
    <dgm:pt modelId="{EEA415CD-C3CC-0445-8BB9-FA87435E6A85}" type="parTrans" cxnId="{9242DBDC-6794-4045-8DF2-0A2365FBE478}">
      <dgm:prSet/>
      <dgm:spPr/>
      <dgm:t>
        <a:bodyPr/>
        <a:lstStyle/>
        <a:p>
          <a:endParaRPr lang="fr-FR"/>
        </a:p>
      </dgm:t>
    </dgm:pt>
    <dgm:pt modelId="{F5790525-C695-6A4F-B8CE-8F5A1B121500}" type="sibTrans" cxnId="{9242DBDC-6794-4045-8DF2-0A2365FBE478}">
      <dgm:prSet/>
      <dgm:spPr/>
      <dgm:t>
        <a:bodyPr/>
        <a:lstStyle/>
        <a:p>
          <a:endParaRPr lang="fr-FR"/>
        </a:p>
      </dgm:t>
    </dgm:pt>
    <dgm:pt modelId="{49000788-27CD-4247-85F9-B1E5D15510A2}" type="asst">
      <dgm:prSet/>
      <dgm:spPr/>
      <dgm:t>
        <a:bodyPr/>
        <a:lstStyle/>
        <a:p>
          <a:r>
            <a:rPr lang="fr-FR" dirty="0" smtClean="0"/>
            <a:t>27 av. J.C. à 476 </a:t>
          </a:r>
          <a:r>
            <a:rPr lang="fr-FR" dirty="0" err="1" smtClean="0"/>
            <a:t>ap</a:t>
          </a:r>
          <a:r>
            <a:rPr lang="fr-FR" dirty="0" smtClean="0"/>
            <a:t>. J.C.</a:t>
          </a:r>
          <a:endParaRPr lang="fr-FR" dirty="0"/>
        </a:p>
      </dgm:t>
    </dgm:pt>
    <dgm:pt modelId="{5B551715-1B91-1344-B86B-F13C3D13F3D1}" type="parTrans" cxnId="{19C1AC19-CBD6-2A4A-8E82-7C8398C149B3}">
      <dgm:prSet/>
      <dgm:spPr/>
      <dgm:t>
        <a:bodyPr/>
        <a:lstStyle/>
        <a:p>
          <a:endParaRPr lang="fr-FR"/>
        </a:p>
      </dgm:t>
    </dgm:pt>
    <dgm:pt modelId="{B917CC69-454F-2F47-8815-DBE750A551B7}" type="sibTrans" cxnId="{19C1AC19-CBD6-2A4A-8E82-7C8398C149B3}">
      <dgm:prSet/>
      <dgm:spPr/>
      <dgm:t>
        <a:bodyPr/>
        <a:lstStyle/>
        <a:p>
          <a:endParaRPr lang="fr-FR"/>
        </a:p>
      </dgm:t>
    </dgm:pt>
    <dgm:pt modelId="{5E580659-5E5F-7045-8554-A39BECB421FC}" type="pres">
      <dgm:prSet presAssocID="{3A629F03-F904-4443-BCF4-7E116A055D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814BE95-B6EF-554F-A50D-C58ADE4D8512}" type="pres">
      <dgm:prSet presAssocID="{E090BC68-F5E0-E246-ABEF-E1EDCB3038AF}" presName="hierRoot1" presStyleCnt="0"/>
      <dgm:spPr/>
    </dgm:pt>
    <dgm:pt modelId="{D19C8B11-97A8-B94F-B5AD-46162764AC5D}" type="pres">
      <dgm:prSet presAssocID="{E090BC68-F5E0-E246-ABEF-E1EDCB3038AF}" presName="composite" presStyleCnt="0"/>
      <dgm:spPr/>
    </dgm:pt>
    <dgm:pt modelId="{3770C2F7-FF98-EA41-ACCF-1076FF1F7C11}" type="pres">
      <dgm:prSet presAssocID="{E090BC68-F5E0-E246-ABEF-E1EDCB3038AF}" presName="image" presStyleLbl="node0" presStyleIdx="0" presStyleCnt="1"/>
      <dgm:spPr/>
    </dgm:pt>
    <dgm:pt modelId="{2AC5C7EE-6FB1-DA41-909D-EA6F4763976B}" type="pres">
      <dgm:prSet presAssocID="{E090BC68-F5E0-E246-ABEF-E1EDCB3038AF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65F15B-E03F-7B40-A1F2-C0B567CC79FB}" type="pres">
      <dgm:prSet presAssocID="{E090BC68-F5E0-E246-ABEF-E1EDCB3038AF}" presName="hierChild2" presStyleCnt="0"/>
      <dgm:spPr/>
    </dgm:pt>
    <dgm:pt modelId="{B58CDD6A-4397-F549-B28A-A3B7AA10637D}" type="pres">
      <dgm:prSet presAssocID="{5C4F6F0B-4C46-C64E-81A5-8A989A4CF920}" presName="Name10" presStyleLbl="parChTrans1D2" presStyleIdx="0" presStyleCnt="3"/>
      <dgm:spPr/>
      <dgm:t>
        <a:bodyPr/>
        <a:lstStyle/>
        <a:p>
          <a:endParaRPr lang="fr-FR"/>
        </a:p>
      </dgm:t>
    </dgm:pt>
    <dgm:pt modelId="{21398A34-44A2-6B49-995A-E04F1DBA61B9}" type="pres">
      <dgm:prSet presAssocID="{CAEBFD66-A378-C54C-B5A6-E039823B1666}" presName="hierRoot2" presStyleCnt="0"/>
      <dgm:spPr/>
    </dgm:pt>
    <dgm:pt modelId="{58D8C575-F753-FB43-A7B1-16640153887D}" type="pres">
      <dgm:prSet presAssocID="{CAEBFD66-A378-C54C-B5A6-E039823B1666}" presName="composite2" presStyleCnt="0"/>
      <dgm:spPr/>
    </dgm:pt>
    <dgm:pt modelId="{41065BAC-3D3C-104A-9AFC-90EE730EDDFD}" type="pres">
      <dgm:prSet presAssocID="{CAEBFD66-A378-C54C-B5A6-E039823B1666}" presName="image2" presStyleLbl="node2" presStyleIdx="0" presStyleCnt="3"/>
      <dgm:spPr/>
    </dgm:pt>
    <dgm:pt modelId="{548C5D3D-F5C1-7E4A-A5B1-8014E567EE29}" type="pres">
      <dgm:prSet presAssocID="{CAEBFD66-A378-C54C-B5A6-E039823B1666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EEE5A2-71F0-2B41-B304-5174749A80E5}" type="pres">
      <dgm:prSet presAssocID="{CAEBFD66-A378-C54C-B5A6-E039823B1666}" presName="hierChild3" presStyleCnt="0"/>
      <dgm:spPr/>
    </dgm:pt>
    <dgm:pt modelId="{5A2246ED-C876-D24F-89F0-4FB7E84C0AB3}" type="pres">
      <dgm:prSet presAssocID="{CC9CD03F-35F2-B444-AB5C-401AD20821D5}" presName="Name17" presStyleLbl="parChTrans1D3" presStyleIdx="0" presStyleCnt="3"/>
      <dgm:spPr/>
      <dgm:t>
        <a:bodyPr/>
        <a:lstStyle/>
        <a:p>
          <a:endParaRPr lang="fr-FR"/>
        </a:p>
      </dgm:t>
    </dgm:pt>
    <dgm:pt modelId="{9C0B4EC3-06AB-D24E-8BF7-48D75A3DDEC5}" type="pres">
      <dgm:prSet presAssocID="{AFA35FAB-DBE7-D746-AE9C-17484A10B08D}" presName="hierRoot3" presStyleCnt="0"/>
      <dgm:spPr/>
    </dgm:pt>
    <dgm:pt modelId="{E91EF6E2-5AA6-7E43-BBAF-8AC224D39F9C}" type="pres">
      <dgm:prSet presAssocID="{AFA35FAB-DBE7-D746-AE9C-17484A10B08D}" presName="composite3" presStyleCnt="0"/>
      <dgm:spPr/>
    </dgm:pt>
    <dgm:pt modelId="{073A408A-D0FD-024B-BE5E-574C25739F8B}" type="pres">
      <dgm:prSet presAssocID="{AFA35FAB-DBE7-D746-AE9C-17484A10B08D}" presName="image3" presStyleLbl="asst2" presStyleIdx="0" presStyleCnt="3"/>
      <dgm:spPr/>
    </dgm:pt>
    <dgm:pt modelId="{25F065AE-41BE-8041-9551-6A16766BCAF5}" type="pres">
      <dgm:prSet presAssocID="{AFA35FAB-DBE7-D746-AE9C-17484A10B08D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D22015-2BE1-8D44-855A-ED2BFA7B70AD}" type="pres">
      <dgm:prSet presAssocID="{AFA35FAB-DBE7-D746-AE9C-17484A10B08D}" presName="hierChild4" presStyleCnt="0"/>
      <dgm:spPr/>
    </dgm:pt>
    <dgm:pt modelId="{F08BCA47-5A3C-894A-9B3F-5C94F88690E4}" type="pres">
      <dgm:prSet presAssocID="{31EC6FF9-F4F6-2D4A-9D19-B1C53083F684}" presName="Name10" presStyleLbl="parChTrans1D2" presStyleIdx="1" presStyleCnt="3"/>
      <dgm:spPr/>
      <dgm:t>
        <a:bodyPr/>
        <a:lstStyle/>
        <a:p>
          <a:endParaRPr lang="fr-FR"/>
        </a:p>
      </dgm:t>
    </dgm:pt>
    <dgm:pt modelId="{CDE8AAB5-9323-8244-AB71-E3FDC9235E1C}" type="pres">
      <dgm:prSet presAssocID="{6C2E94B4-38D7-D04E-883F-0E1CE278C878}" presName="hierRoot2" presStyleCnt="0"/>
      <dgm:spPr/>
    </dgm:pt>
    <dgm:pt modelId="{F1C80632-DF6B-0241-B545-4D418AA566F6}" type="pres">
      <dgm:prSet presAssocID="{6C2E94B4-38D7-D04E-883F-0E1CE278C878}" presName="composite2" presStyleCnt="0"/>
      <dgm:spPr/>
    </dgm:pt>
    <dgm:pt modelId="{B3A59FAB-8162-EA4A-8A2B-3161F131BF1D}" type="pres">
      <dgm:prSet presAssocID="{6C2E94B4-38D7-D04E-883F-0E1CE278C878}" presName="image2" presStyleLbl="node2" presStyleIdx="1" presStyleCnt="3"/>
      <dgm:spPr/>
    </dgm:pt>
    <dgm:pt modelId="{441E7EEF-B486-9044-A50F-FB91382A0E6A}" type="pres">
      <dgm:prSet presAssocID="{6C2E94B4-38D7-D04E-883F-0E1CE278C878}" presName="text2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8AFF475-355C-294E-BBDE-F569F49C37D4}" type="pres">
      <dgm:prSet presAssocID="{6C2E94B4-38D7-D04E-883F-0E1CE278C878}" presName="hierChild3" presStyleCnt="0"/>
      <dgm:spPr/>
    </dgm:pt>
    <dgm:pt modelId="{07FD50B2-71F6-3A48-9F8B-0DC28F6822D6}" type="pres">
      <dgm:prSet presAssocID="{EEA415CD-C3CC-0445-8BB9-FA87435E6A85}" presName="Name17" presStyleLbl="parChTrans1D3" presStyleIdx="1" presStyleCnt="3"/>
      <dgm:spPr/>
      <dgm:t>
        <a:bodyPr/>
        <a:lstStyle/>
        <a:p>
          <a:endParaRPr lang="fr-FR"/>
        </a:p>
      </dgm:t>
    </dgm:pt>
    <dgm:pt modelId="{5EBBAC9E-4B3A-424B-B18C-40865C09DC04}" type="pres">
      <dgm:prSet presAssocID="{16A7E925-1423-6A45-8211-6F3B1DD5EC71}" presName="hierRoot3" presStyleCnt="0"/>
      <dgm:spPr/>
    </dgm:pt>
    <dgm:pt modelId="{7B9548EF-565F-7C47-8D1A-BD36C4148719}" type="pres">
      <dgm:prSet presAssocID="{16A7E925-1423-6A45-8211-6F3B1DD5EC71}" presName="composite3" presStyleCnt="0"/>
      <dgm:spPr/>
    </dgm:pt>
    <dgm:pt modelId="{8AD57A85-9976-F44C-93EE-C18D994AB112}" type="pres">
      <dgm:prSet presAssocID="{16A7E925-1423-6A45-8211-6F3B1DD5EC71}" presName="image3" presStyleLbl="asst2" presStyleIdx="1" presStyleCnt="3"/>
      <dgm:spPr/>
    </dgm:pt>
    <dgm:pt modelId="{340ECF61-A554-B54A-85C5-239AE9F7DC38}" type="pres">
      <dgm:prSet presAssocID="{16A7E925-1423-6A45-8211-6F3B1DD5EC71}" presName="text3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B89BA9-6B4E-E046-8B21-615E705DB3F4}" type="pres">
      <dgm:prSet presAssocID="{16A7E925-1423-6A45-8211-6F3B1DD5EC71}" presName="hierChild4" presStyleCnt="0"/>
      <dgm:spPr/>
    </dgm:pt>
    <dgm:pt modelId="{15EA0E40-3BA6-C94A-8E2A-024B331826F7}" type="pres">
      <dgm:prSet presAssocID="{AA32F7FA-70CD-C344-9E47-6C17EA532804}" presName="Name10" presStyleLbl="parChTrans1D2" presStyleIdx="2" presStyleCnt="3"/>
      <dgm:spPr/>
      <dgm:t>
        <a:bodyPr/>
        <a:lstStyle/>
        <a:p>
          <a:endParaRPr lang="fr-FR"/>
        </a:p>
      </dgm:t>
    </dgm:pt>
    <dgm:pt modelId="{D69C2135-7669-144A-AA9B-D7A0B45F26FF}" type="pres">
      <dgm:prSet presAssocID="{DB101E2C-F0E1-6549-844F-C58062CF780E}" presName="hierRoot2" presStyleCnt="0"/>
      <dgm:spPr/>
    </dgm:pt>
    <dgm:pt modelId="{506D3EE2-4180-D648-9961-D4196C21D081}" type="pres">
      <dgm:prSet presAssocID="{DB101E2C-F0E1-6549-844F-C58062CF780E}" presName="composite2" presStyleCnt="0"/>
      <dgm:spPr/>
    </dgm:pt>
    <dgm:pt modelId="{64A409EA-70B6-4040-8486-7AC391FC3948}" type="pres">
      <dgm:prSet presAssocID="{DB101E2C-F0E1-6549-844F-C58062CF780E}" presName="image2" presStyleLbl="node2" presStyleIdx="2" presStyleCnt="3"/>
      <dgm:spPr/>
    </dgm:pt>
    <dgm:pt modelId="{33117DD3-A721-DA4C-9355-CCFB2DE5F830}" type="pres">
      <dgm:prSet presAssocID="{DB101E2C-F0E1-6549-844F-C58062CF780E}" presName="text2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096CB6-9F4D-6147-ADBD-AB03F6E9890B}" type="pres">
      <dgm:prSet presAssocID="{DB101E2C-F0E1-6549-844F-C58062CF780E}" presName="hierChild3" presStyleCnt="0"/>
      <dgm:spPr/>
    </dgm:pt>
    <dgm:pt modelId="{426E2DFF-0CC7-2848-8BD8-D6A96EF0112C}" type="pres">
      <dgm:prSet presAssocID="{5B551715-1B91-1344-B86B-F13C3D13F3D1}" presName="Name17" presStyleLbl="parChTrans1D3" presStyleIdx="2" presStyleCnt="3"/>
      <dgm:spPr/>
      <dgm:t>
        <a:bodyPr/>
        <a:lstStyle/>
        <a:p>
          <a:endParaRPr lang="fr-FR"/>
        </a:p>
      </dgm:t>
    </dgm:pt>
    <dgm:pt modelId="{A9F8473D-A5C1-074C-8CD1-ACCB2EDF205E}" type="pres">
      <dgm:prSet presAssocID="{49000788-27CD-4247-85F9-B1E5D15510A2}" presName="hierRoot3" presStyleCnt="0"/>
      <dgm:spPr/>
    </dgm:pt>
    <dgm:pt modelId="{FB9536FA-A89C-944E-9E20-D6D65EEB7009}" type="pres">
      <dgm:prSet presAssocID="{49000788-27CD-4247-85F9-B1E5D15510A2}" presName="composite3" presStyleCnt="0"/>
      <dgm:spPr/>
    </dgm:pt>
    <dgm:pt modelId="{4E62B332-FD60-EC46-9654-9F06B5D447DD}" type="pres">
      <dgm:prSet presAssocID="{49000788-27CD-4247-85F9-B1E5D15510A2}" presName="image3" presStyleLbl="asst2" presStyleIdx="2" presStyleCnt="3"/>
      <dgm:spPr/>
    </dgm:pt>
    <dgm:pt modelId="{863BEA54-9D0C-A543-907D-F7A919B5E742}" type="pres">
      <dgm:prSet presAssocID="{49000788-27CD-4247-85F9-B1E5D15510A2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18BEB62-977C-9C45-86B6-6357A8051077}" type="pres">
      <dgm:prSet presAssocID="{49000788-27CD-4247-85F9-B1E5D15510A2}" presName="hierChild4" presStyleCnt="0"/>
      <dgm:spPr/>
    </dgm:pt>
  </dgm:ptLst>
  <dgm:cxnLst>
    <dgm:cxn modelId="{A4FFAB3A-9D9B-6144-BA3D-67AF98220408}" type="presOf" srcId="{DB101E2C-F0E1-6549-844F-C58062CF780E}" destId="{33117DD3-A721-DA4C-9355-CCFB2DE5F830}" srcOrd="0" destOrd="0" presId="urn:microsoft.com/office/officeart/2009/layout/CirclePictureHierarchy"/>
    <dgm:cxn modelId="{9242DBDC-6794-4045-8DF2-0A2365FBE478}" srcId="{6C2E94B4-38D7-D04E-883F-0E1CE278C878}" destId="{16A7E925-1423-6A45-8211-6F3B1DD5EC71}" srcOrd="0" destOrd="0" parTransId="{EEA415CD-C3CC-0445-8BB9-FA87435E6A85}" sibTransId="{F5790525-C695-6A4F-B8CE-8F5A1B121500}"/>
    <dgm:cxn modelId="{6CC99903-B77A-3245-B386-AD49147B7D3D}" type="presOf" srcId="{EEA415CD-C3CC-0445-8BB9-FA87435E6A85}" destId="{07FD50B2-71F6-3A48-9F8B-0DC28F6822D6}" srcOrd="0" destOrd="0" presId="urn:microsoft.com/office/officeart/2009/layout/CirclePictureHierarchy"/>
    <dgm:cxn modelId="{D6593D02-DB04-774C-9AAD-C50899326F17}" srcId="{3A629F03-F904-4443-BCF4-7E116A055DD2}" destId="{E090BC68-F5E0-E246-ABEF-E1EDCB3038AF}" srcOrd="0" destOrd="0" parTransId="{79EBBFFE-60CD-1B4D-A103-97EE8AF2453D}" sibTransId="{BE447322-A2D8-EC41-90E5-D45B12D174CE}"/>
    <dgm:cxn modelId="{DE0E541B-539F-E44E-9C44-82E8E898AF00}" type="presOf" srcId="{16A7E925-1423-6A45-8211-6F3B1DD5EC71}" destId="{340ECF61-A554-B54A-85C5-239AE9F7DC38}" srcOrd="0" destOrd="0" presId="urn:microsoft.com/office/officeart/2009/layout/CirclePictureHierarchy"/>
    <dgm:cxn modelId="{EF40498C-C176-9B4C-909A-FD4F8241C50F}" srcId="{CAEBFD66-A378-C54C-B5A6-E039823B1666}" destId="{AFA35FAB-DBE7-D746-AE9C-17484A10B08D}" srcOrd="0" destOrd="0" parTransId="{CC9CD03F-35F2-B444-AB5C-401AD20821D5}" sibTransId="{F58BA739-3716-6E45-82F1-FBB7BB708FD5}"/>
    <dgm:cxn modelId="{891EB957-AB87-8C4E-90C8-EDF15A2822AD}" type="presOf" srcId="{49000788-27CD-4247-85F9-B1E5D15510A2}" destId="{863BEA54-9D0C-A543-907D-F7A919B5E742}" srcOrd="0" destOrd="0" presId="urn:microsoft.com/office/officeart/2009/layout/CirclePictureHierarchy"/>
    <dgm:cxn modelId="{FD685E62-7CF6-7C41-8C6C-FDCA4C7ECC95}" type="presOf" srcId="{6C2E94B4-38D7-D04E-883F-0E1CE278C878}" destId="{441E7EEF-B486-9044-A50F-FB91382A0E6A}" srcOrd="0" destOrd="0" presId="urn:microsoft.com/office/officeart/2009/layout/CirclePictureHierarchy"/>
    <dgm:cxn modelId="{940C1E6A-7593-0E4F-A52E-13B372E5E7AB}" type="presOf" srcId="{CAEBFD66-A378-C54C-B5A6-E039823B1666}" destId="{548C5D3D-F5C1-7E4A-A5B1-8014E567EE29}" srcOrd="0" destOrd="0" presId="urn:microsoft.com/office/officeart/2009/layout/CirclePictureHierarchy"/>
    <dgm:cxn modelId="{DF67116F-F39C-1849-BA68-E16E6E86D2D1}" type="presOf" srcId="{AA32F7FA-70CD-C344-9E47-6C17EA532804}" destId="{15EA0E40-3BA6-C94A-8E2A-024B331826F7}" srcOrd="0" destOrd="0" presId="urn:microsoft.com/office/officeart/2009/layout/CirclePictureHierarchy"/>
    <dgm:cxn modelId="{7407E10B-5C87-344F-A468-0470FF4F5019}" type="presOf" srcId="{3A629F03-F904-4443-BCF4-7E116A055DD2}" destId="{5E580659-5E5F-7045-8554-A39BECB421FC}" srcOrd="0" destOrd="0" presId="urn:microsoft.com/office/officeart/2009/layout/CirclePictureHierarchy"/>
    <dgm:cxn modelId="{9BD7A1EB-0A96-4447-8C15-B38B70762955}" type="presOf" srcId="{AFA35FAB-DBE7-D746-AE9C-17484A10B08D}" destId="{25F065AE-41BE-8041-9551-6A16766BCAF5}" srcOrd="0" destOrd="0" presId="urn:microsoft.com/office/officeart/2009/layout/CirclePictureHierarchy"/>
    <dgm:cxn modelId="{08AE454E-5EB0-9D44-B91C-872755707E7F}" type="presOf" srcId="{31EC6FF9-F4F6-2D4A-9D19-B1C53083F684}" destId="{F08BCA47-5A3C-894A-9B3F-5C94F88690E4}" srcOrd="0" destOrd="0" presId="urn:microsoft.com/office/officeart/2009/layout/CirclePictureHierarchy"/>
    <dgm:cxn modelId="{97AA6664-8BF1-A048-8706-6C411BA9FD72}" srcId="{E090BC68-F5E0-E246-ABEF-E1EDCB3038AF}" destId="{CAEBFD66-A378-C54C-B5A6-E039823B1666}" srcOrd="0" destOrd="0" parTransId="{5C4F6F0B-4C46-C64E-81A5-8A989A4CF920}" sibTransId="{87690E1C-874D-1940-81C0-CB36017A6D2C}"/>
    <dgm:cxn modelId="{0660B96C-92FB-ED4C-9A5A-7169F51D57FF}" type="presOf" srcId="{E090BC68-F5E0-E246-ABEF-E1EDCB3038AF}" destId="{2AC5C7EE-6FB1-DA41-909D-EA6F4763976B}" srcOrd="0" destOrd="0" presId="urn:microsoft.com/office/officeart/2009/layout/CirclePictureHierarchy"/>
    <dgm:cxn modelId="{368EA126-2060-E84D-B3D4-C3D28E277F4A}" srcId="{E090BC68-F5E0-E246-ABEF-E1EDCB3038AF}" destId="{DB101E2C-F0E1-6549-844F-C58062CF780E}" srcOrd="2" destOrd="0" parTransId="{AA32F7FA-70CD-C344-9E47-6C17EA532804}" sibTransId="{0816B7CB-0894-8A4E-AB88-2FC2C4A1D4A3}"/>
    <dgm:cxn modelId="{C2D00FDA-CF48-A049-AFF0-9C681C722907}" type="presOf" srcId="{5C4F6F0B-4C46-C64E-81A5-8A989A4CF920}" destId="{B58CDD6A-4397-F549-B28A-A3B7AA10637D}" srcOrd="0" destOrd="0" presId="urn:microsoft.com/office/officeart/2009/layout/CirclePictureHierarchy"/>
    <dgm:cxn modelId="{19C1AC19-CBD6-2A4A-8E82-7C8398C149B3}" srcId="{DB101E2C-F0E1-6549-844F-C58062CF780E}" destId="{49000788-27CD-4247-85F9-B1E5D15510A2}" srcOrd="0" destOrd="0" parTransId="{5B551715-1B91-1344-B86B-F13C3D13F3D1}" sibTransId="{B917CC69-454F-2F47-8815-DBE750A551B7}"/>
    <dgm:cxn modelId="{2A2150E2-4093-294D-B4D7-B400BF2081F6}" type="presOf" srcId="{5B551715-1B91-1344-B86B-F13C3D13F3D1}" destId="{426E2DFF-0CC7-2848-8BD8-D6A96EF0112C}" srcOrd="0" destOrd="0" presId="urn:microsoft.com/office/officeart/2009/layout/CirclePictureHierarchy"/>
    <dgm:cxn modelId="{DCA6ECE8-5C09-7D49-9335-C20677B40DFB}" srcId="{E090BC68-F5E0-E246-ABEF-E1EDCB3038AF}" destId="{6C2E94B4-38D7-D04E-883F-0E1CE278C878}" srcOrd="1" destOrd="0" parTransId="{31EC6FF9-F4F6-2D4A-9D19-B1C53083F684}" sibTransId="{A06D6FF7-3B66-D44D-A22E-99FC1C58EFDC}"/>
    <dgm:cxn modelId="{B7BDA7F9-3A78-6B46-89BB-AC3E6A86BD81}" type="presOf" srcId="{CC9CD03F-35F2-B444-AB5C-401AD20821D5}" destId="{5A2246ED-C876-D24F-89F0-4FB7E84C0AB3}" srcOrd="0" destOrd="0" presId="urn:microsoft.com/office/officeart/2009/layout/CirclePictureHierarchy"/>
    <dgm:cxn modelId="{5F1CB8F6-8A7D-1945-8D1E-13813DD06594}" type="presParOf" srcId="{5E580659-5E5F-7045-8554-A39BECB421FC}" destId="{A814BE95-B6EF-554F-A50D-C58ADE4D8512}" srcOrd="0" destOrd="0" presId="urn:microsoft.com/office/officeart/2009/layout/CirclePictureHierarchy"/>
    <dgm:cxn modelId="{13CF2CF5-9A05-6B44-9052-659674F09C8C}" type="presParOf" srcId="{A814BE95-B6EF-554F-A50D-C58ADE4D8512}" destId="{D19C8B11-97A8-B94F-B5AD-46162764AC5D}" srcOrd="0" destOrd="0" presId="urn:microsoft.com/office/officeart/2009/layout/CirclePictureHierarchy"/>
    <dgm:cxn modelId="{AC8E0CCB-BF45-6D46-A2C7-782CECD6F0FD}" type="presParOf" srcId="{D19C8B11-97A8-B94F-B5AD-46162764AC5D}" destId="{3770C2F7-FF98-EA41-ACCF-1076FF1F7C11}" srcOrd="0" destOrd="0" presId="urn:microsoft.com/office/officeart/2009/layout/CirclePictureHierarchy"/>
    <dgm:cxn modelId="{C16DB12F-4D3A-A14F-BB4E-562D47768B9E}" type="presParOf" srcId="{D19C8B11-97A8-B94F-B5AD-46162764AC5D}" destId="{2AC5C7EE-6FB1-DA41-909D-EA6F4763976B}" srcOrd="1" destOrd="0" presId="urn:microsoft.com/office/officeart/2009/layout/CirclePictureHierarchy"/>
    <dgm:cxn modelId="{8D8204F2-4A10-FF45-9E18-4DB0C87331CF}" type="presParOf" srcId="{A814BE95-B6EF-554F-A50D-C58ADE4D8512}" destId="{9565F15B-E03F-7B40-A1F2-C0B567CC79FB}" srcOrd="1" destOrd="0" presId="urn:microsoft.com/office/officeart/2009/layout/CirclePictureHierarchy"/>
    <dgm:cxn modelId="{30696824-9A6F-874B-82BA-0DE5E43F9DCC}" type="presParOf" srcId="{9565F15B-E03F-7B40-A1F2-C0B567CC79FB}" destId="{B58CDD6A-4397-F549-B28A-A3B7AA10637D}" srcOrd="0" destOrd="0" presId="urn:microsoft.com/office/officeart/2009/layout/CirclePictureHierarchy"/>
    <dgm:cxn modelId="{8DDD6636-0819-7449-94C9-C80FA1E2F0DB}" type="presParOf" srcId="{9565F15B-E03F-7B40-A1F2-C0B567CC79FB}" destId="{21398A34-44A2-6B49-995A-E04F1DBA61B9}" srcOrd="1" destOrd="0" presId="urn:microsoft.com/office/officeart/2009/layout/CirclePictureHierarchy"/>
    <dgm:cxn modelId="{E7A1CFB3-6CE9-DB4B-A7AB-E720DB5DEA75}" type="presParOf" srcId="{21398A34-44A2-6B49-995A-E04F1DBA61B9}" destId="{58D8C575-F753-FB43-A7B1-16640153887D}" srcOrd="0" destOrd="0" presId="urn:microsoft.com/office/officeart/2009/layout/CirclePictureHierarchy"/>
    <dgm:cxn modelId="{E6E7394A-F7B8-6B48-9536-8F0A4F9CF72D}" type="presParOf" srcId="{58D8C575-F753-FB43-A7B1-16640153887D}" destId="{41065BAC-3D3C-104A-9AFC-90EE730EDDFD}" srcOrd="0" destOrd="0" presId="urn:microsoft.com/office/officeart/2009/layout/CirclePictureHierarchy"/>
    <dgm:cxn modelId="{7F63B736-640C-C448-A49A-075EA75D210D}" type="presParOf" srcId="{58D8C575-F753-FB43-A7B1-16640153887D}" destId="{548C5D3D-F5C1-7E4A-A5B1-8014E567EE29}" srcOrd="1" destOrd="0" presId="urn:microsoft.com/office/officeart/2009/layout/CirclePictureHierarchy"/>
    <dgm:cxn modelId="{8FC20DB2-8992-C444-AE78-0CC02C098C77}" type="presParOf" srcId="{21398A34-44A2-6B49-995A-E04F1DBA61B9}" destId="{46EEE5A2-71F0-2B41-B304-5174749A80E5}" srcOrd="1" destOrd="0" presId="urn:microsoft.com/office/officeart/2009/layout/CirclePictureHierarchy"/>
    <dgm:cxn modelId="{33D4443E-E66E-3D4E-B4C6-7E8B3E744813}" type="presParOf" srcId="{46EEE5A2-71F0-2B41-B304-5174749A80E5}" destId="{5A2246ED-C876-D24F-89F0-4FB7E84C0AB3}" srcOrd="0" destOrd="0" presId="urn:microsoft.com/office/officeart/2009/layout/CirclePictureHierarchy"/>
    <dgm:cxn modelId="{69F5ECE4-FD4D-564B-8CB9-AB9563AE3B1F}" type="presParOf" srcId="{46EEE5A2-71F0-2B41-B304-5174749A80E5}" destId="{9C0B4EC3-06AB-D24E-8BF7-48D75A3DDEC5}" srcOrd="1" destOrd="0" presId="urn:microsoft.com/office/officeart/2009/layout/CirclePictureHierarchy"/>
    <dgm:cxn modelId="{92F07E9A-D7F8-8E47-9316-3D1EE52812A1}" type="presParOf" srcId="{9C0B4EC3-06AB-D24E-8BF7-48D75A3DDEC5}" destId="{E91EF6E2-5AA6-7E43-BBAF-8AC224D39F9C}" srcOrd="0" destOrd="0" presId="urn:microsoft.com/office/officeart/2009/layout/CirclePictureHierarchy"/>
    <dgm:cxn modelId="{CC447292-7D8B-FB45-8542-7DE78A94A0CC}" type="presParOf" srcId="{E91EF6E2-5AA6-7E43-BBAF-8AC224D39F9C}" destId="{073A408A-D0FD-024B-BE5E-574C25739F8B}" srcOrd="0" destOrd="0" presId="urn:microsoft.com/office/officeart/2009/layout/CirclePictureHierarchy"/>
    <dgm:cxn modelId="{00CDF223-4D5F-CC42-8F39-C05ED4204CD0}" type="presParOf" srcId="{E91EF6E2-5AA6-7E43-BBAF-8AC224D39F9C}" destId="{25F065AE-41BE-8041-9551-6A16766BCAF5}" srcOrd="1" destOrd="0" presId="urn:microsoft.com/office/officeart/2009/layout/CirclePictureHierarchy"/>
    <dgm:cxn modelId="{E012FB28-DA09-B44F-AE90-C871FA5AAB1E}" type="presParOf" srcId="{9C0B4EC3-06AB-D24E-8BF7-48D75A3DDEC5}" destId="{B4D22015-2BE1-8D44-855A-ED2BFA7B70AD}" srcOrd="1" destOrd="0" presId="urn:microsoft.com/office/officeart/2009/layout/CirclePictureHierarchy"/>
    <dgm:cxn modelId="{42D5CDC9-630E-3F45-8439-7AB2CAF3494C}" type="presParOf" srcId="{9565F15B-E03F-7B40-A1F2-C0B567CC79FB}" destId="{F08BCA47-5A3C-894A-9B3F-5C94F88690E4}" srcOrd="2" destOrd="0" presId="urn:microsoft.com/office/officeart/2009/layout/CirclePictureHierarchy"/>
    <dgm:cxn modelId="{2377D5E8-DA22-584C-959C-E736D3941AB5}" type="presParOf" srcId="{9565F15B-E03F-7B40-A1F2-C0B567CC79FB}" destId="{CDE8AAB5-9323-8244-AB71-E3FDC9235E1C}" srcOrd="3" destOrd="0" presId="urn:microsoft.com/office/officeart/2009/layout/CirclePictureHierarchy"/>
    <dgm:cxn modelId="{978FD7E4-DE01-264B-B4C2-1F5272B68953}" type="presParOf" srcId="{CDE8AAB5-9323-8244-AB71-E3FDC9235E1C}" destId="{F1C80632-DF6B-0241-B545-4D418AA566F6}" srcOrd="0" destOrd="0" presId="urn:microsoft.com/office/officeart/2009/layout/CirclePictureHierarchy"/>
    <dgm:cxn modelId="{C64785EE-A276-5140-91BB-C8FF263E3D3B}" type="presParOf" srcId="{F1C80632-DF6B-0241-B545-4D418AA566F6}" destId="{B3A59FAB-8162-EA4A-8A2B-3161F131BF1D}" srcOrd="0" destOrd="0" presId="urn:microsoft.com/office/officeart/2009/layout/CirclePictureHierarchy"/>
    <dgm:cxn modelId="{A7A16872-FAE8-A540-AF56-BEDB01D42195}" type="presParOf" srcId="{F1C80632-DF6B-0241-B545-4D418AA566F6}" destId="{441E7EEF-B486-9044-A50F-FB91382A0E6A}" srcOrd="1" destOrd="0" presId="urn:microsoft.com/office/officeart/2009/layout/CirclePictureHierarchy"/>
    <dgm:cxn modelId="{FD28DCE5-D488-8342-BC8F-93F85D677EAB}" type="presParOf" srcId="{CDE8AAB5-9323-8244-AB71-E3FDC9235E1C}" destId="{38AFF475-355C-294E-BBDE-F569F49C37D4}" srcOrd="1" destOrd="0" presId="urn:microsoft.com/office/officeart/2009/layout/CirclePictureHierarchy"/>
    <dgm:cxn modelId="{69C4585A-DEE9-A549-8979-40EAE5DB51A5}" type="presParOf" srcId="{38AFF475-355C-294E-BBDE-F569F49C37D4}" destId="{07FD50B2-71F6-3A48-9F8B-0DC28F6822D6}" srcOrd="0" destOrd="0" presId="urn:microsoft.com/office/officeart/2009/layout/CirclePictureHierarchy"/>
    <dgm:cxn modelId="{4CE36A05-29E3-A545-8D77-A81F278C1E8C}" type="presParOf" srcId="{38AFF475-355C-294E-BBDE-F569F49C37D4}" destId="{5EBBAC9E-4B3A-424B-B18C-40865C09DC04}" srcOrd="1" destOrd="0" presId="urn:microsoft.com/office/officeart/2009/layout/CirclePictureHierarchy"/>
    <dgm:cxn modelId="{0B337204-1F01-334A-92A7-C6A1586CEF10}" type="presParOf" srcId="{5EBBAC9E-4B3A-424B-B18C-40865C09DC04}" destId="{7B9548EF-565F-7C47-8D1A-BD36C4148719}" srcOrd="0" destOrd="0" presId="urn:microsoft.com/office/officeart/2009/layout/CirclePictureHierarchy"/>
    <dgm:cxn modelId="{F8135965-2600-8A4D-9CCC-BD50B2F1AAE2}" type="presParOf" srcId="{7B9548EF-565F-7C47-8D1A-BD36C4148719}" destId="{8AD57A85-9976-F44C-93EE-C18D994AB112}" srcOrd="0" destOrd="0" presId="urn:microsoft.com/office/officeart/2009/layout/CirclePictureHierarchy"/>
    <dgm:cxn modelId="{E9318CFA-3967-FE45-9B8F-C235EEDD77D2}" type="presParOf" srcId="{7B9548EF-565F-7C47-8D1A-BD36C4148719}" destId="{340ECF61-A554-B54A-85C5-239AE9F7DC38}" srcOrd="1" destOrd="0" presId="urn:microsoft.com/office/officeart/2009/layout/CirclePictureHierarchy"/>
    <dgm:cxn modelId="{C545ED15-F149-994E-8A00-8EEFD705E5CB}" type="presParOf" srcId="{5EBBAC9E-4B3A-424B-B18C-40865C09DC04}" destId="{FAB89BA9-6B4E-E046-8B21-615E705DB3F4}" srcOrd="1" destOrd="0" presId="urn:microsoft.com/office/officeart/2009/layout/CirclePictureHierarchy"/>
    <dgm:cxn modelId="{983BE2C3-4DCF-EB4E-8862-2FCD53F1C1A4}" type="presParOf" srcId="{9565F15B-E03F-7B40-A1F2-C0B567CC79FB}" destId="{15EA0E40-3BA6-C94A-8E2A-024B331826F7}" srcOrd="4" destOrd="0" presId="urn:microsoft.com/office/officeart/2009/layout/CirclePictureHierarchy"/>
    <dgm:cxn modelId="{E070238C-A64E-1648-A813-3737A7C031F2}" type="presParOf" srcId="{9565F15B-E03F-7B40-A1F2-C0B567CC79FB}" destId="{D69C2135-7669-144A-AA9B-D7A0B45F26FF}" srcOrd="5" destOrd="0" presId="urn:microsoft.com/office/officeart/2009/layout/CirclePictureHierarchy"/>
    <dgm:cxn modelId="{5A231A35-B7D1-C44A-B538-64326629E09C}" type="presParOf" srcId="{D69C2135-7669-144A-AA9B-D7A0B45F26FF}" destId="{506D3EE2-4180-D648-9961-D4196C21D081}" srcOrd="0" destOrd="0" presId="urn:microsoft.com/office/officeart/2009/layout/CirclePictureHierarchy"/>
    <dgm:cxn modelId="{820EF77C-EC3E-FE4D-BD77-AFD51820B236}" type="presParOf" srcId="{506D3EE2-4180-D648-9961-D4196C21D081}" destId="{64A409EA-70B6-4040-8486-7AC391FC3948}" srcOrd="0" destOrd="0" presId="urn:microsoft.com/office/officeart/2009/layout/CirclePictureHierarchy"/>
    <dgm:cxn modelId="{A1510AA9-2A7D-834B-B5A2-A963DB1FC5C5}" type="presParOf" srcId="{506D3EE2-4180-D648-9961-D4196C21D081}" destId="{33117DD3-A721-DA4C-9355-CCFB2DE5F830}" srcOrd="1" destOrd="0" presId="urn:microsoft.com/office/officeart/2009/layout/CirclePictureHierarchy"/>
    <dgm:cxn modelId="{2C3D231A-A32D-2149-BFA8-49883EAF15FA}" type="presParOf" srcId="{D69C2135-7669-144A-AA9B-D7A0B45F26FF}" destId="{1D096CB6-9F4D-6147-ADBD-AB03F6E9890B}" srcOrd="1" destOrd="0" presId="urn:microsoft.com/office/officeart/2009/layout/CirclePictureHierarchy"/>
    <dgm:cxn modelId="{2FC0D12A-822E-3248-B470-ACD5B0ACFB3D}" type="presParOf" srcId="{1D096CB6-9F4D-6147-ADBD-AB03F6E9890B}" destId="{426E2DFF-0CC7-2848-8BD8-D6A96EF0112C}" srcOrd="0" destOrd="0" presId="urn:microsoft.com/office/officeart/2009/layout/CirclePictureHierarchy"/>
    <dgm:cxn modelId="{C25DC055-1FEC-2743-B865-4AE209A10C5F}" type="presParOf" srcId="{1D096CB6-9F4D-6147-ADBD-AB03F6E9890B}" destId="{A9F8473D-A5C1-074C-8CD1-ACCB2EDF205E}" srcOrd="1" destOrd="0" presId="urn:microsoft.com/office/officeart/2009/layout/CirclePictureHierarchy"/>
    <dgm:cxn modelId="{8F45263E-1C0A-6940-A48D-A3DCA3D7B26A}" type="presParOf" srcId="{A9F8473D-A5C1-074C-8CD1-ACCB2EDF205E}" destId="{FB9536FA-A89C-944E-9E20-D6D65EEB7009}" srcOrd="0" destOrd="0" presId="urn:microsoft.com/office/officeart/2009/layout/CirclePictureHierarchy"/>
    <dgm:cxn modelId="{5F2E8257-B46B-EB4E-B5A2-609D96E233FA}" type="presParOf" srcId="{FB9536FA-A89C-944E-9E20-D6D65EEB7009}" destId="{4E62B332-FD60-EC46-9654-9F06B5D447DD}" srcOrd="0" destOrd="0" presId="urn:microsoft.com/office/officeart/2009/layout/CirclePictureHierarchy"/>
    <dgm:cxn modelId="{3DBE0CFC-A7B2-7442-A82A-B291C2DB6462}" type="presParOf" srcId="{FB9536FA-A89C-944E-9E20-D6D65EEB7009}" destId="{863BEA54-9D0C-A543-907D-F7A919B5E742}" srcOrd="1" destOrd="0" presId="urn:microsoft.com/office/officeart/2009/layout/CirclePictureHierarchy"/>
    <dgm:cxn modelId="{17B26964-DFA8-C44C-ACCA-850D5211E4DF}" type="presParOf" srcId="{A9F8473D-A5C1-074C-8CD1-ACCB2EDF205E}" destId="{818BEB62-977C-9C45-86B6-6357A805107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3974-A0DA-F843-BCB1-DB03308F8B46}">
      <dsp:nvSpPr>
        <dsp:cNvPr id="0" name=""/>
        <dsp:cNvSpPr/>
      </dsp:nvSpPr>
      <dsp:spPr>
        <a:xfrm>
          <a:off x="7375149" y="2637625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25297-6703-C846-976A-7D743ED3F394}">
      <dsp:nvSpPr>
        <dsp:cNvPr id="0" name=""/>
        <dsp:cNvSpPr/>
      </dsp:nvSpPr>
      <dsp:spPr>
        <a:xfrm>
          <a:off x="3923718" y="1522776"/>
          <a:ext cx="3497150" cy="26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87"/>
              </a:lnTo>
              <a:lnTo>
                <a:pt x="3497150" y="134587"/>
              </a:lnTo>
              <a:lnTo>
                <a:pt x="3497150" y="26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5B1C9-D225-6A45-82D0-63904DCB013C}">
      <dsp:nvSpPr>
        <dsp:cNvPr id="0" name=""/>
        <dsp:cNvSpPr/>
      </dsp:nvSpPr>
      <dsp:spPr>
        <a:xfrm>
          <a:off x="5043715" y="3752474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E6A8A-4439-3F45-B12B-A3D9E7C4F701}">
      <dsp:nvSpPr>
        <dsp:cNvPr id="0" name=""/>
        <dsp:cNvSpPr/>
      </dsp:nvSpPr>
      <dsp:spPr>
        <a:xfrm>
          <a:off x="5043715" y="2637625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0CB54-B047-6D4B-B4FD-77E62C77BE6F}">
      <dsp:nvSpPr>
        <dsp:cNvPr id="0" name=""/>
        <dsp:cNvSpPr/>
      </dsp:nvSpPr>
      <dsp:spPr>
        <a:xfrm>
          <a:off x="3923718" y="1522776"/>
          <a:ext cx="1165716" cy="26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87"/>
              </a:lnTo>
              <a:lnTo>
                <a:pt x="1165716" y="134587"/>
              </a:lnTo>
              <a:lnTo>
                <a:pt x="1165716" y="26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9EA89-7541-804B-A008-F1CE0D271698}">
      <dsp:nvSpPr>
        <dsp:cNvPr id="0" name=""/>
        <dsp:cNvSpPr/>
      </dsp:nvSpPr>
      <dsp:spPr>
        <a:xfrm>
          <a:off x="2712282" y="3752474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7ADE9-655C-7841-873B-9710FCABCAEF}">
      <dsp:nvSpPr>
        <dsp:cNvPr id="0" name=""/>
        <dsp:cNvSpPr/>
      </dsp:nvSpPr>
      <dsp:spPr>
        <a:xfrm>
          <a:off x="2712282" y="2637625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1970-FB2F-C744-BDD2-EBCE2249C9C5}">
      <dsp:nvSpPr>
        <dsp:cNvPr id="0" name=""/>
        <dsp:cNvSpPr/>
      </dsp:nvSpPr>
      <dsp:spPr>
        <a:xfrm>
          <a:off x="2758002" y="1522776"/>
          <a:ext cx="1165716" cy="267055"/>
        </a:xfrm>
        <a:custGeom>
          <a:avLst/>
          <a:gdLst/>
          <a:ahLst/>
          <a:cxnLst/>
          <a:rect l="0" t="0" r="0" b="0"/>
          <a:pathLst>
            <a:path>
              <a:moveTo>
                <a:pt x="1165716" y="0"/>
              </a:moveTo>
              <a:lnTo>
                <a:pt x="1165716" y="134587"/>
              </a:lnTo>
              <a:lnTo>
                <a:pt x="0" y="134587"/>
              </a:lnTo>
              <a:lnTo>
                <a:pt x="0" y="26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9D55B-E639-9E4A-A967-ABB16F9FD50C}">
      <dsp:nvSpPr>
        <dsp:cNvPr id="0" name=""/>
        <dsp:cNvSpPr/>
      </dsp:nvSpPr>
      <dsp:spPr>
        <a:xfrm>
          <a:off x="380848" y="3752474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CA3DD-35BF-3E4E-BB67-0B8D0C8394E8}">
      <dsp:nvSpPr>
        <dsp:cNvPr id="0" name=""/>
        <dsp:cNvSpPr/>
      </dsp:nvSpPr>
      <dsp:spPr>
        <a:xfrm>
          <a:off x="380848" y="2637625"/>
          <a:ext cx="91440" cy="267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B22F6-0C78-7648-8B8E-1391EAA2AB46}">
      <dsp:nvSpPr>
        <dsp:cNvPr id="0" name=""/>
        <dsp:cNvSpPr/>
      </dsp:nvSpPr>
      <dsp:spPr>
        <a:xfrm>
          <a:off x="426568" y="1522776"/>
          <a:ext cx="3497150" cy="267055"/>
        </a:xfrm>
        <a:custGeom>
          <a:avLst/>
          <a:gdLst/>
          <a:ahLst/>
          <a:cxnLst/>
          <a:rect l="0" t="0" r="0" b="0"/>
          <a:pathLst>
            <a:path>
              <a:moveTo>
                <a:pt x="3497150" y="0"/>
              </a:moveTo>
              <a:lnTo>
                <a:pt x="3497150" y="134587"/>
              </a:lnTo>
              <a:lnTo>
                <a:pt x="0" y="134587"/>
              </a:lnTo>
              <a:lnTo>
                <a:pt x="0" y="26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07F36-6D47-9247-ADB0-82D65CB79252}">
      <dsp:nvSpPr>
        <dsp:cNvPr id="0" name=""/>
        <dsp:cNvSpPr/>
      </dsp:nvSpPr>
      <dsp:spPr>
        <a:xfrm>
          <a:off x="3499821" y="674982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A1CF0-A5B6-5749-BFD7-0EBDFEE80A5B}">
      <dsp:nvSpPr>
        <dsp:cNvPr id="0" name=""/>
        <dsp:cNvSpPr/>
      </dsp:nvSpPr>
      <dsp:spPr>
        <a:xfrm>
          <a:off x="4347615" y="672863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Histoire grecque</a:t>
          </a:r>
          <a:endParaRPr lang="fr-FR" sz="1400" kern="1200" dirty="0"/>
        </a:p>
      </dsp:txBody>
      <dsp:txXfrm>
        <a:off x="4347615" y="672863"/>
        <a:ext cx="1271691" cy="847794"/>
      </dsp:txXfrm>
    </dsp:sp>
    <dsp:sp modelId="{7855C3E0-E26F-B944-8550-3D6F93DD0850}">
      <dsp:nvSpPr>
        <dsp:cNvPr id="0" name=""/>
        <dsp:cNvSpPr/>
      </dsp:nvSpPr>
      <dsp:spPr>
        <a:xfrm>
          <a:off x="2671" y="1789831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F94EA-27CA-C24A-98E7-0CC11B5C34E1}">
      <dsp:nvSpPr>
        <dsp:cNvPr id="0" name=""/>
        <dsp:cNvSpPr/>
      </dsp:nvSpPr>
      <dsp:spPr>
        <a:xfrm>
          <a:off x="850465" y="1787712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Période archaïque</a:t>
          </a:r>
          <a:endParaRPr lang="fr-FR" sz="1400" kern="1200" dirty="0"/>
        </a:p>
      </dsp:txBody>
      <dsp:txXfrm>
        <a:off x="850465" y="1787712"/>
        <a:ext cx="1271691" cy="847794"/>
      </dsp:txXfrm>
    </dsp:sp>
    <dsp:sp modelId="{C0FE38AA-35F9-664C-8ABC-E4CB8F646D71}">
      <dsp:nvSpPr>
        <dsp:cNvPr id="0" name=""/>
        <dsp:cNvSpPr/>
      </dsp:nvSpPr>
      <dsp:spPr>
        <a:xfrm>
          <a:off x="2671" y="2904680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015BE-DD4E-6842-9769-763775A4F9AE}">
      <dsp:nvSpPr>
        <dsp:cNvPr id="0" name=""/>
        <dsp:cNvSpPr/>
      </dsp:nvSpPr>
      <dsp:spPr>
        <a:xfrm>
          <a:off x="850465" y="2902561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800 à 500 av. J.C.</a:t>
          </a:r>
          <a:endParaRPr lang="fr-FR" sz="1400" kern="1200" dirty="0"/>
        </a:p>
      </dsp:txBody>
      <dsp:txXfrm>
        <a:off x="850465" y="2902561"/>
        <a:ext cx="1271691" cy="847794"/>
      </dsp:txXfrm>
    </dsp:sp>
    <dsp:sp modelId="{9F8865B7-221D-8F47-B07E-2620942BB132}">
      <dsp:nvSpPr>
        <dsp:cNvPr id="0" name=""/>
        <dsp:cNvSpPr/>
      </dsp:nvSpPr>
      <dsp:spPr>
        <a:xfrm>
          <a:off x="2671" y="4019529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DE378-7137-FF4C-8213-EC4AA4D54DE7}">
      <dsp:nvSpPr>
        <dsp:cNvPr id="0" name=""/>
        <dsp:cNvSpPr/>
      </dsp:nvSpPr>
      <dsp:spPr>
        <a:xfrm>
          <a:off x="850465" y="4017410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Monarchie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tyrannie</a:t>
          </a:r>
          <a:endParaRPr lang="fr-FR" sz="1400" kern="1200" dirty="0"/>
        </a:p>
      </dsp:txBody>
      <dsp:txXfrm>
        <a:off x="850465" y="4017410"/>
        <a:ext cx="1271691" cy="847794"/>
      </dsp:txXfrm>
    </dsp:sp>
    <dsp:sp modelId="{B55A1272-7EC8-454E-BD90-8A2DB7D0A1E7}">
      <dsp:nvSpPr>
        <dsp:cNvPr id="0" name=""/>
        <dsp:cNvSpPr/>
      </dsp:nvSpPr>
      <dsp:spPr>
        <a:xfrm>
          <a:off x="2334105" y="1789831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4A2E3-9EED-4A4A-835B-0245EFF733EF}">
      <dsp:nvSpPr>
        <dsp:cNvPr id="0" name=""/>
        <dsp:cNvSpPr/>
      </dsp:nvSpPr>
      <dsp:spPr>
        <a:xfrm>
          <a:off x="3181899" y="1787712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Période classique</a:t>
          </a:r>
          <a:endParaRPr lang="fr-FR" sz="1400" kern="1200" dirty="0"/>
        </a:p>
      </dsp:txBody>
      <dsp:txXfrm>
        <a:off x="3181899" y="1787712"/>
        <a:ext cx="1271691" cy="847794"/>
      </dsp:txXfrm>
    </dsp:sp>
    <dsp:sp modelId="{9BFB62D5-BABD-B949-BE48-894D10E66F58}">
      <dsp:nvSpPr>
        <dsp:cNvPr id="0" name=""/>
        <dsp:cNvSpPr/>
      </dsp:nvSpPr>
      <dsp:spPr>
        <a:xfrm>
          <a:off x="2334105" y="2904680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3E34F0-97B7-0043-B361-ED116381B466}">
      <dsp:nvSpPr>
        <dsp:cNvPr id="0" name=""/>
        <dsp:cNvSpPr/>
      </dsp:nvSpPr>
      <dsp:spPr>
        <a:xfrm>
          <a:off x="3181899" y="2902561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500-323 av. J.C.</a:t>
          </a:r>
          <a:endParaRPr lang="fr-FR" sz="1400" kern="1200" dirty="0"/>
        </a:p>
      </dsp:txBody>
      <dsp:txXfrm>
        <a:off x="3181899" y="2902561"/>
        <a:ext cx="1271691" cy="847794"/>
      </dsp:txXfrm>
    </dsp:sp>
    <dsp:sp modelId="{09F46ED9-D0FB-F644-B82B-709B2FA1ED5B}">
      <dsp:nvSpPr>
        <dsp:cNvPr id="0" name=""/>
        <dsp:cNvSpPr/>
      </dsp:nvSpPr>
      <dsp:spPr>
        <a:xfrm>
          <a:off x="2334105" y="4019529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E7FC4-1D13-A54B-A6C5-F5BFCC8FE418}">
      <dsp:nvSpPr>
        <dsp:cNvPr id="0" name=""/>
        <dsp:cNvSpPr/>
      </dsp:nvSpPr>
      <dsp:spPr>
        <a:xfrm>
          <a:off x="3181899" y="4017410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Démocratie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monarchie</a:t>
          </a:r>
          <a:endParaRPr lang="fr-FR" sz="1400" kern="1200" dirty="0"/>
        </a:p>
      </dsp:txBody>
      <dsp:txXfrm>
        <a:off x="3181899" y="4017410"/>
        <a:ext cx="1271691" cy="847794"/>
      </dsp:txXfrm>
    </dsp:sp>
    <dsp:sp modelId="{2693087B-BEA2-9941-81A3-0D6713DF11AE}">
      <dsp:nvSpPr>
        <dsp:cNvPr id="0" name=""/>
        <dsp:cNvSpPr/>
      </dsp:nvSpPr>
      <dsp:spPr>
        <a:xfrm>
          <a:off x="4665538" y="1789831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0ACD0-4CA5-3A4D-95DE-52E515D92796}">
      <dsp:nvSpPr>
        <dsp:cNvPr id="0" name=""/>
        <dsp:cNvSpPr/>
      </dsp:nvSpPr>
      <dsp:spPr>
        <a:xfrm>
          <a:off x="5513332" y="1787712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Période hellénistique</a:t>
          </a:r>
          <a:endParaRPr lang="fr-FR" sz="1400" kern="1200" dirty="0"/>
        </a:p>
      </dsp:txBody>
      <dsp:txXfrm>
        <a:off x="5513332" y="1787712"/>
        <a:ext cx="1271691" cy="847794"/>
      </dsp:txXfrm>
    </dsp:sp>
    <dsp:sp modelId="{B6B567FA-6073-3E49-89DB-7E5EC5C0BB1E}">
      <dsp:nvSpPr>
        <dsp:cNvPr id="0" name=""/>
        <dsp:cNvSpPr/>
      </dsp:nvSpPr>
      <dsp:spPr>
        <a:xfrm>
          <a:off x="4665538" y="2904680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E4207-5579-654C-9887-F95779D7F359}">
      <dsp:nvSpPr>
        <dsp:cNvPr id="0" name=""/>
        <dsp:cNvSpPr/>
      </dsp:nvSpPr>
      <dsp:spPr>
        <a:xfrm>
          <a:off x="5513332" y="2902561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323 à 146 av. J.C.</a:t>
          </a:r>
          <a:endParaRPr lang="fr-FR" sz="1400" kern="1200" dirty="0"/>
        </a:p>
      </dsp:txBody>
      <dsp:txXfrm>
        <a:off x="5513332" y="2902561"/>
        <a:ext cx="1271691" cy="847794"/>
      </dsp:txXfrm>
    </dsp:sp>
    <dsp:sp modelId="{D3FB246E-389E-4C49-A3EB-29747B46D3E0}">
      <dsp:nvSpPr>
        <dsp:cNvPr id="0" name=""/>
        <dsp:cNvSpPr/>
      </dsp:nvSpPr>
      <dsp:spPr>
        <a:xfrm>
          <a:off x="4665538" y="4019529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38104-53D6-2C49-A69E-AC5B54EBAAD0}">
      <dsp:nvSpPr>
        <dsp:cNvPr id="0" name=""/>
        <dsp:cNvSpPr/>
      </dsp:nvSpPr>
      <dsp:spPr>
        <a:xfrm>
          <a:off x="5513332" y="4017410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monarchie</a:t>
          </a:r>
          <a:endParaRPr lang="fr-FR" sz="1400" kern="1200" dirty="0"/>
        </a:p>
      </dsp:txBody>
      <dsp:txXfrm>
        <a:off x="5513332" y="4017410"/>
        <a:ext cx="1271691" cy="847794"/>
      </dsp:txXfrm>
    </dsp:sp>
    <dsp:sp modelId="{AD4A8027-9A07-F64F-86C4-A9F6B28C3361}">
      <dsp:nvSpPr>
        <dsp:cNvPr id="0" name=""/>
        <dsp:cNvSpPr/>
      </dsp:nvSpPr>
      <dsp:spPr>
        <a:xfrm>
          <a:off x="6996972" y="1789831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8B5D6-C102-DE4F-8701-812A5C46A8D7}">
      <dsp:nvSpPr>
        <dsp:cNvPr id="0" name=""/>
        <dsp:cNvSpPr/>
      </dsp:nvSpPr>
      <dsp:spPr>
        <a:xfrm>
          <a:off x="7844766" y="1787712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Période romaine</a:t>
          </a:r>
          <a:endParaRPr lang="fr-FR" sz="1400" kern="1200" dirty="0"/>
        </a:p>
      </dsp:txBody>
      <dsp:txXfrm>
        <a:off x="7844766" y="1787712"/>
        <a:ext cx="1271691" cy="847794"/>
      </dsp:txXfrm>
    </dsp:sp>
    <dsp:sp modelId="{EB8CEB4F-8721-DF4D-8F68-6F7DC6249C51}">
      <dsp:nvSpPr>
        <dsp:cNvPr id="0" name=""/>
        <dsp:cNvSpPr/>
      </dsp:nvSpPr>
      <dsp:spPr>
        <a:xfrm>
          <a:off x="6996972" y="2904680"/>
          <a:ext cx="847794" cy="84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03D83-D179-0E47-9EF9-5BBA53543B2D}">
      <dsp:nvSpPr>
        <dsp:cNvPr id="0" name=""/>
        <dsp:cNvSpPr/>
      </dsp:nvSpPr>
      <dsp:spPr>
        <a:xfrm>
          <a:off x="7844766" y="2902561"/>
          <a:ext cx="1271691" cy="84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146 av. J.C. à 330 </a:t>
          </a:r>
          <a:r>
            <a:rPr lang="fr-FR" sz="1400" kern="1200" dirty="0" err="1" smtClean="0"/>
            <a:t>ap</a:t>
          </a:r>
          <a:r>
            <a:rPr lang="fr-FR" sz="1400" kern="1200" dirty="0" smtClean="0"/>
            <a:t>. J.C. </a:t>
          </a:r>
          <a:endParaRPr lang="fr-FR" sz="1400" kern="1200" dirty="0"/>
        </a:p>
      </dsp:txBody>
      <dsp:txXfrm>
        <a:off x="7844766" y="2902561"/>
        <a:ext cx="1271691" cy="847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E2DFF-0CC7-2848-8BD8-D6A96EF0112C}">
      <dsp:nvSpPr>
        <dsp:cNvPr id="0" name=""/>
        <dsp:cNvSpPr/>
      </dsp:nvSpPr>
      <dsp:spPr>
        <a:xfrm>
          <a:off x="6867842" y="3282670"/>
          <a:ext cx="91440" cy="36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A0E40-3BA6-C94A-8E2A-024B331826F7}">
      <dsp:nvSpPr>
        <dsp:cNvPr id="0" name=""/>
        <dsp:cNvSpPr/>
      </dsp:nvSpPr>
      <dsp:spPr>
        <a:xfrm>
          <a:off x="3744846" y="1767448"/>
          <a:ext cx="3168716" cy="36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21"/>
              </a:lnTo>
              <a:lnTo>
                <a:pt x="3168716" y="182921"/>
              </a:lnTo>
              <a:lnTo>
                <a:pt x="3168716" y="3629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D50B2-71F6-3A48-9F8B-0DC28F6822D6}">
      <dsp:nvSpPr>
        <dsp:cNvPr id="0" name=""/>
        <dsp:cNvSpPr/>
      </dsp:nvSpPr>
      <dsp:spPr>
        <a:xfrm>
          <a:off x="3699126" y="3282670"/>
          <a:ext cx="91440" cy="36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BCA47-5A3C-894A-9B3F-5C94F88690E4}">
      <dsp:nvSpPr>
        <dsp:cNvPr id="0" name=""/>
        <dsp:cNvSpPr/>
      </dsp:nvSpPr>
      <dsp:spPr>
        <a:xfrm>
          <a:off x="3699126" y="1767448"/>
          <a:ext cx="91440" cy="36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9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246ED-C876-D24F-89F0-4FB7E84C0AB3}">
      <dsp:nvSpPr>
        <dsp:cNvPr id="0" name=""/>
        <dsp:cNvSpPr/>
      </dsp:nvSpPr>
      <dsp:spPr>
        <a:xfrm>
          <a:off x="530410" y="3282670"/>
          <a:ext cx="91440" cy="36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CDD6A-4397-F549-B28A-A3B7AA10637D}">
      <dsp:nvSpPr>
        <dsp:cNvPr id="0" name=""/>
        <dsp:cNvSpPr/>
      </dsp:nvSpPr>
      <dsp:spPr>
        <a:xfrm>
          <a:off x="576130" y="1767448"/>
          <a:ext cx="3168716" cy="362962"/>
        </a:xfrm>
        <a:custGeom>
          <a:avLst/>
          <a:gdLst/>
          <a:ahLst/>
          <a:cxnLst/>
          <a:rect l="0" t="0" r="0" b="0"/>
          <a:pathLst>
            <a:path>
              <a:moveTo>
                <a:pt x="3168716" y="0"/>
              </a:moveTo>
              <a:lnTo>
                <a:pt x="3168716" y="182921"/>
              </a:lnTo>
              <a:lnTo>
                <a:pt x="0" y="182921"/>
              </a:lnTo>
              <a:lnTo>
                <a:pt x="0" y="3629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0C2F7-FF98-EA41-ACCF-1076FF1F7C11}">
      <dsp:nvSpPr>
        <dsp:cNvPr id="0" name=""/>
        <dsp:cNvSpPr/>
      </dsp:nvSpPr>
      <dsp:spPr>
        <a:xfrm>
          <a:off x="3168716" y="615187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5C7EE-6FB1-DA41-909D-EA6F4763976B}">
      <dsp:nvSpPr>
        <dsp:cNvPr id="0" name=""/>
        <dsp:cNvSpPr/>
      </dsp:nvSpPr>
      <dsp:spPr>
        <a:xfrm>
          <a:off x="4320976" y="612307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Rome</a:t>
          </a:r>
          <a:endParaRPr lang="fr-FR" sz="2300" kern="1200" dirty="0"/>
        </a:p>
      </dsp:txBody>
      <dsp:txXfrm>
        <a:off x="4320976" y="612307"/>
        <a:ext cx="1728390" cy="1152260"/>
      </dsp:txXfrm>
    </dsp:sp>
    <dsp:sp modelId="{41065BAC-3D3C-104A-9AFC-90EE730EDDFD}">
      <dsp:nvSpPr>
        <dsp:cNvPr id="0" name=""/>
        <dsp:cNvSpPr/>
      </dsp:nvSpPr>
      <dsp:spPr>
        <a:xfrm>
          <a:off x="0" y="2130410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C5D3D-F5C1-7E4A-A5B1-8014E567EE29}">
      <dsp:nvSpPr>
        <dsp:cNvPr id="0" name=""/>
        <dsp:cNvSpPr/>
      </dsp:nvSpPr>
      <dsp:spPr>
        <a:xfrm>
          <a:off x="1152260" y="2127529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monarchie</a:t>
          </a:r>
          <a:endParaRPr lang="fr-FR" sz="2300" kern="1200" dirty="0"/>
        </a:p>
      </dsp:txBody>
      <dsp:txXfrm>
        <a:off x="1152260" y="2127529"/>
        <a:ext cx="1728390" cy="1152260"/>
      </dsp:txXfrm>
    </dsp:sp>
    <dsp:sp modelId="{073A408A-D0FD-024B-BE5E-574C25739F8B}">
      <dsp:nvSpPr>
        <dsp:cNvPr id="0" name=""/>
        <dsp:cNvSpPr/>
      </dsp:nvSpPr>
      <dsp:spPr>
        <a:xfrm>
          <a:off x="0" y="3645632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F065AE-41BE-8041-9551-6A16766BCAF5}">
      <dsp:nvSpPr>
        <dsp:cNvPr id="0" name=""/>
        <dsp:cNvSpPr/>
      </dsp:nvSpPr>
      <dsp:spPr>
        <a:xfrm>
          <a:off x="1152260" y="3642751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753-509 av. J.C.</a:t>
          </a:r>
          <a:endParaRPr lang="fr-FR" sz="2300" kern="1200" dirty="0"/>
        </a:p>
      </dsp:txBody>
      <dsp:txXfrm>
        <a:off x="1152260" y="3642751"/>
        <a:ext cx="1728390" cy="1152260"/>
      </dsp:txXfrm>
    </dsp:sp>
    <dsp:sp modelId="{B3A59FAB-8162-EA4A-8A2B-3161F131BF1D}">
      <dsp:nvSpPr>
        <dsp:cNvPr id="0" name=""/>
        <dsp:cNvSpPr/>
      </dsp:nvSpPr>
      <dsp:spPr>
        <a:xfrm>
          <a:off x="3168716" y="2130410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E7EEF-B486-9044-A50F-FB91382A0E6A}">
      <dsp:nvSpPr>
        <dsp:cNvPr id="0" name=""/>
        <dsp:cNvSpPr/>
      </dsp:nvSpPr>
      <dsp:spPr>
        <a:xfrm>
          <a:off x="4320976" y="2127529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république</a:t>
          </a:r>
          <a:endParaRPr lang="fr-FR" sz="2300" kern="1200" dirty="0"/>
        </a:p>
      </dsp:txBody>
      <dsp:txXfrm>
        <a:off x="4320976" y="2127529"/>
        <a:ext cx="1728390" cy="1152260"/>
      </dsp:txXfrm>
    </dsp:sp>
    <dsp:sp modelId="{8AD57A85-9976-F44C-93EE-C18D994AB112}">
      <dsp:nvSpPr>
        <dsp:cNvPr id="0" name=""/>
        <dsp:cNvSpPr/>
      </dsp:nvSpPr>
      <dsp:spPr>
        <a:xfrm>
          <a:off x="3168716" y="3645632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ECF61-A554-B54A-85C5-239AE9F7DC38}">
      <dsp:nvSpPr>
        <dsp:cNvPr id="0" name=""/>
        <dsp:cNvSpPr/>
      </dsp:nvSpPr>
      <dsp:spPr>
        <a:xfrm>
          <a:off x="4320976" y="3642751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509-27 av. J.C.</a:t>
          </a:r>
          <a:endParaRPr lang="fr-FR" sz="2300" kern="1200" dirty="0"/>
        </a:p>
      </dsp:txBody>
      <dsp:txXfrm>
        <a:off x="4320976" y="3642751"/>
        <a:ext cx="1728390" cy="1152260"/>
      </dsp:txXfrm>
    </dsp:sp>
    <dsp:sp modelId="{64A409EA-70B6-4040-8486-7AC391FC3948}">
      <dsp:nvSpPr>
        <dsp:cNvPr id="0" name=""/>
        <dsp:cNvSpPr/>
      </dsp:nvSpPr>
      <dsp:spPr>
        <a:xfrm>
          <a:off x="6337432" y="2130410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17DD3-A721-DA4C-9355-CCFB2DE5F830}">
      <dsp:nvSpPr>
        <dsp:cNvPr id="0" name=""/>
        <dsp:cNvSpPr/>
      </dsp:nvSpPr>
      <dsp:spPr>
        <a:xfrm>
          <a:off x="7489692" y="2127529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empire</a:t>
          </a:r>
          <a:endParaRPr lang="fr-FR" sz="2300" kern="1200" dirty="0"/>
        </a:p>
      </dsp:txBody>
      <dsp:txXfrm>
        <a:off x="7489692" y="2127529"/>
        <a:ext cx="1728390" cy="1152260"/>
      </dsp:txXfrm>
    </dsp:sp>
    <dsp:sp modelId="{4E62B332-FD60-EC46-9654-9F06B5D447DD}">
      <dsp:nvSpPr>
        <dsp:cNvPr id="0" name=""/>
        <dsp:cNvSpPr/>
      </dsp:nvSpPr>
      <dsp:spPr>
        <a:xfrm>
          <a:off x="6337432" y="3645632"/>
          <a:ext cx="1152260" cy="1152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BEA54-9D0C-A543-907D-F7A919B5E742}">
      <dsp:nvSpPr>
        <dsp:cNvPr id="0" name=""/>
        <dsp:cNvSpPr/>
      </dsp:nvSpPr>
      <dsp:spPr>
        <a:xfrm>
          <a:off x="7489692" y="3642751"/>
          <a:ext cx="1728390" cy="115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27 av. J.C. à 476 </a:t>
          </a:r>
          <a:r>
            <a:rPr lang="fr-FR" sz="2300" kern="1200" dirty="0" err="1" smtClean="0"/>
            <a:t>ap</a:t>
          </a:r>
          <a:r>
            <a:rPr lang="fr-FR" sz="2300" kern="1200" dirty="0" smtClean="0"/>
            <a:t>. J.C.</a:t>
          </a:r>
          <a:endParaRPr lang="fr-FR" sz="2300" kern="1200" dirty="0"/>
        </a:p>
      </dsp:txBody>
      <dsp:txXfrm>
        <a:off x="7489692" y="3642751"/>
        <a:ext cx="1728390" cy="115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1E6C1-A900-C64C-A434-A6DAF94D61D7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1E7F-B31A-8241-8A90-0F75C729DC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4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81E7F-B31A-8241-8A90-0F75C729DCA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28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CE4FB7A-E53E-AC44-830C-EFEC049A0402}" type="datetimeFigureOut">
              <a:rPr lang="fr-FR" smtClean="0"/>
              <a:t>2013-09-23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netetotalwar.forumpro.fr/t4238-la-bataille-de-pydna-3-eme-guerre-macedonien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R%C3%A9publique_romain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912375">
            <a:off x="1018163" y="2748504"/>
            <a:ext cx="7551601" cy="1992544"/>
          </a:xfrm>
        </p:spPr>
        <p:txBody>
          <a:bodyPr/>
          <a:lstStyle/>
          <a:p>
            <a:r>
              <a:rPr lang="fr-FR" dirty="0"/>
              <a:t>Grandes civilisations dans l’histoire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monde gréco-romain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 Guay, </a:t>
            </a:r>
            <a:r>
              <a:rPr lang="fr-FR" dirty="0" err="1"/>
              <a:t>Ph.D</a:t>
            </a:r>
            <a:r>
              <a:rPr lang="fr-FR" dirty="0"/>
              <a:t>, didactique de l’histoire</a:t>
            </a:r>
          </a:p>
          <a:p>
            <a:r>
              <a:rPr lang="fr-FR" dirty="0"/>
              <a:t>UTA, automne 2013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79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Période hellénistique:</a:t>
            </a:r>
            <a:br>
              <a:rPr lang="fr-FR" dirty="0" smtClean="0"/>
            </a:br>
            <a:r>
              <a:rPr lang="fr-FR" dirty="0" smtClean="0"/>
              <a:t>4</a:t>
            </a:r>
            <a:r>
              <a:rPr lang="fr-FR" baseline="30000" dirty="0" smtClean="0"/>
              <a:t>e</a:t>
            </a:r>
            <a:r>
              <a:rPr lang="fr-FR" dirty="0" smtClean="0"/>
              <a:t> au 2</a:t>
            </a:r>
            <a:r>
              <a:rPr lang="fr-FR" baseline="30000" dirty="0" smtClean="0"/>
              <a:t>e</a:t>
            </a:r>
            <a:r>
              <a:rPr lang="fr-FR" dirty="0" smtClean="0"/>
              <a:t> siècles avant J.C.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5325"/>
            <a:ext cx="9144000" cy="55026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Conquêtes du macédonien, Alexandre le Grand (336-323 av. J.C.)</a:t>
            </a:r>
          </a:p>
          <a:p>
            <a:r>
              <a:rPr lang="fr-FR" dirty="0" smtClean="0"/>
              <a:t>La Grèce = l’empire s’étend jusqu’en Asie Mineure (Turquie), en Égypte, jusqu’aux portes de l’Inde.</a:t>
            </a:r>
          </a:p>
          <a:p>
            <a:r>
              <a:rPr lang="fr-FR" dirty="0" smtClean="0"/>
              <a:t>Armée superpuissante: phalange</a:t>
            </a:r>
          </a:p>
          <a:p>
            <a:r>
              <a:rPr lang="fr-FR" dirty="0" smtClean="0"/>
              <a:t>Après la mort d’Alexandre, l’Empire est divisé entre ses généraux:</a:t>
            </a:r>
          </a:p>
          <a:p>
            <a:pPr lvl="1"/>
            <a:r>
              <a:rPr lang="fr-FR" dirty="0" smtClean="0"/>
              <a:t>Ptolémée (Égypte)</a:t>
            </a:r>
          </a:p>
          <a:p>
            <a:pPr lvl="1"/>
            <a:r>
              <a:rPr lang="fr-FR" dirty="0" smtClean="0"/>
              <a:t>Séleucos (Perse, Mésopotamie, Syrie)</a:t>
            </a:r>
          </a:p>
          <a:p>
            <a:pPr lvl="1"/>
            <a:r>
              <a:rPr lang="fr-FR" dirty="0" smtClean="0"/>
              <a:t>Lysimaque (Macédoine, Grèce)</a:t>
            </a:r>
          </a:p>
          <a:p>
            <a:pPr lvl="1"/>
            <a:r>
              <a:rPr lang="fr-FR" dirty="0" smtClean="0"/>
              <a:t>Antigone le Borgne (Asie Mineure)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05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alex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54" b="-28454"/>
          <a:stretch>
            <a:fillRect/>
          </a:stretch>
        </p:blipFill>
        <p:spPr>
          <a:xfrm>
            <a:off x="0" y="-122204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751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37618"/>
            <a:ext cx="7716837" cy="1447800"/>
          </a:xfrm>
        </p:spPr>
        <p:txBody>
          <a:bodyPr/>
          <a:lstStyle/>
          <a:p>
            <a:r>
              <a:rPr lang="fr-FR" dirty="0" smtClean="0"/>
              <a:t>Conquête romaine: </a:t>
            </a:r>
            <a:br>
              <a:rPr lang="fr-FR" dirty="0" smtClean="0"/>
            </a:br>
            <a:r>
              <a:rPr lang="fr-FR" dirty="0" smtClean="0"/>
              <a:t>146 av. J.C.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4654"/>
            <a:ext cx="9144000" cy="5513346"/>
          </a:xfrm>
        </p:spPr>
        <p:txBody>
          <a:bodyPr/>
          <a:lstStyle/>
          <a:p>
            <a:r>
              <a:rPr lang="fr-FR" dirty="0" smtClean="0"/>
              <a:t>D’abord célèbre bataille de Pydna (167 av. J.C.):</a:t>
            </a:r>
          </a:p>
          <a:p>
            <a:pPr marL="625475" lvl="2" indent="-342900">
              <a:spcAft>
                <a:spcPts val="2000"/>
              </a:spcAft>
            </a:pPr>
            <a:r>
              <a:rPr lang="fr-FR" dirty="0"/>
              <a:t>Opposition entre la phalange et la légion </a:t>
            </a:r>
            <a:r>
              <a:rPr lang="fr-FR" dirty="0" smtClean="0"/>
              <a:t>romaine</a:t>
            </a:r>
          </a:p>
          <a:p>
            <a:r>
              <a:rPr lang="fr-FR" dirty="0" smtClean="0"/>
              <a:t>Puis en 146 av. J.C. la Grèce devient province romaine</a:t>
            </a:r>
          </a:p>
          <a:p>
            <a:pPr lvl="1"/>
            <a:r>
              <a:rPr lang="fr-FR" dirty="0" smtClean="0"/>
              <a:t>La Grèce reste un centre culturel important</a:t>
            </a:r>
          </a:p>
          <a:p>
            <a:pPr lvl="3"/>
            <a:r>
              <a:rPr lang="fr-FR" dirty="0" smtClean="0"/>
              <a:t>Influences sur les arts visuels </a:t>
            </a:r>
          </a:p>
          <a:p>
            <a:pPr lvl="3"/>
            <a:r>
              <a:rPr lang="fr-FR" dirty="0" smtClean="0"/>
              <a:t>Influences sur la littérature</a:t>
            </a:r>
          </a:p>
        </p:txBody>
      </p:sp>
    </p:spTree>
    <p:extLst>
      <p:ext uri="{BB962C8B-B14F-4D97-AF65-F5344CB8AC3E}">
        <p14:creationId xmlns:p14="http://schemas.microsoft.com/office/powerpoint/2010/main" val="384672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j-cs"/>
              </a:rPr>
              <a:t>Une bataille célèbre: Pydna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  <a:hlinkClick r:id="rId2"/>
              </a:rPr>
              <a:t>http://planetetotalwar.forumpro.fr/t4238-la-bataille-de-pydna-3-eme-guerre-macedonienne</a:t>
            </a:r>
            <a:endParaRPr lang="fr-FR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60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417" y="0"/>
            <a:ext cx="8392583" cy="1447800"/>
          </a:xfrm>
        </p:spPr>
        <p:txBody>
          <a:bodyPr/>
          <a:lstStyle/>
          <a:p>
            <a:r>
              <a:rPr lang="fr-FR" dirty="0" smtClean="0"/>
              <a:t>Organisation socio-politique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512855"/>
              </p:ext>
            </p:extLst>
          </p:nvPr>
        </p:nvGraphicFramePr>
        <p:xfrm>
          <a:off x="-74083" y="1447800"/>
          <a:ext cx="921808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63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Monarchie: </a:t>
            </a:r>
            <a:br>
              <a:rPr lang="fr-FR" dirty="0" smtClean="0"/>
            </a:br>
            <a:r>
              <a:rPr lang="fr-FR" dirty="0" smtClean="0"/>
              <a:t>8</a:t>
            </a:r>
            <a:r>
              <a:rPr lang="fr-FR" baseline="30000" dirty="0" smtClean="0"/>
              <a:t>e</a:t>
            </a:r>
            <a:r>
              <a:rPr lang="fr-FR" dirty="0" smtClean="0"/>
              <a:t> au 6</a:t>
            </a:r>
            <a:r>
              <a:rPr lang="fr-FR" baseline="30000" dirty="0" smtClean="0"/>
              <a:t>e</a:t>
            </a:r>
            <a:r>
              <a:rPr lang="fr-FR" dirty="0" smtClean="0"/>
              <a:t> siècles avant J.C.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5325"/>
            <a:ext cx="9144000" cy="5502675"/>
          </a:xfrm>
        </p:spPr>
        <p:txBody>
          <a:bodyPr/>
          <a:lstStyle/>
          <a:p>
            <a:r>
              <a:rPr lang="fr-FR" dirty="0" smtClean="0"/>
              <a:t>La fondation selon la légende: après la guerre de Troie…Énée! Puis un de ses descendants, Romulus!</a:t>
            </a:r>
          </a:p>
          <a:p>
            <a:r>
              <a:rPr lang="fr-FR" dirty="0" smtClean="0"/>
              <a:t>7 rois, dont les 3 derniers furent des…Étrusques</a:t>
            </a:r>
          </a:p>
          <a:p>
            <a:r>
              <a:rPr lang="fr-FR" dirty="0" smtClean="0"/>
              <a:t>Gouvernance: </a:t>
            </a:r>
          </a:p>
          <a:p>
            <a:pPr lvl="1"/>
            <a:r>
              <a:rPr lang="fr-FR" dirty="0"/>
              <a:t>Sénat: assemblée à la Curie, des 300 sénateurs = riches propriétaires des terres, les patriciens</a:t>
            </a:r>
          </a:p>
          <a:p>
            <a:pPr lvl="1"/>
            <a:r>
              <a:rPr lang="fr-FR" dirty="0"/>
              <a:t>Comices: assemblée des citoyens, dominés par les patriciens, patrons des plébéiens (gens du peuple</a:t>
            </a:r>
            <a:r>
              <a:rPr lang="fr-FR" dirty="0" smtClean="0"/>
              <a:t>)</a:t>
            </a:r>
          </a:p>
          <a:p>
            <a:r>
              <a:rPr lang="fr-FR" dirty="0" smtClean="0"/>
              <a:t>Dernier roi (Tarquin) fut chassé en 509 avant J.C.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29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Romulus et </a:t>
            </a:r>
            <a:r>
              <a:rPr lang="fr-FR" dirty="0" err="1" smtClean="0"/>
              <a:t>Rémus</a:t>
            </a:r>
            <a:endParaRPr lang="fr-FR" dirty="0"/>
          </a:p>
        </p:txBody>
      </p:sp>
      <p:pic>
        <p:nvPicPr>
          <p:cNvPr id="4" name="Picture 5" descr="5772.jpg                                                       00115A8D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38225"/>
            <a:ext cx="9144000" cy="5819775"/>
          </a:xfrm>
        </p:spPr>
      </p:pic>
    </p:spTree>
    <p:extLst>
      <p:ext uri="{BB962C8B-B14F-4D97-AF65-F5344CB8AC3E}">
        <p14:creationId xmlns:p14="http://schemas.microsoft.com/office/powerpoint/2010/main" val="189533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76200"/>
            <a:ext cx="7716837" cy="1447800"/>
          </a:xfrm>
        </p:spPr>
        <p:txBody>
          <a:bodyPr/>
          <a:lstStyle/>
          <a:p>
            <a:r>
              <a:rPr lang="fr-FR" dirty="0" smtClean="0"/>
              <a:t>République: </a:t>
            </a:r>
            <a:br>
              <a:rPr lang="fr-FR" dirty="0" smtClean="0"/>
            </a:br>
            <a:r>
              <a:rPr lang="fr-FR" dirty="0" smtClean="0"/>
              <a:t>509 à 27 avant J.C.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fr-FR" dirty="0" smtClean="0"/>
              <a:t>République = </a:t>
            </a:r>
            <a:r>
              <a:rPr lang="fr-FR" dirty="0" err="1" smtClean="0"/>
              <a:t>res</a:t>
            </a:r>
            <a:r>
              <a:rPr lang="fr-FR" dirty="0" smtClean="0"/>
              <a:t> (chose), </a:t>
            </a:r>
            <a:r>
              <a:rPr lang="fr-FR" dirty="0" err="1" smtClean="0"/>
              <a:t>publica</a:t>
            </a:r>
            <a:r>
              <a:rPr lang="fr-FR" dirty="0" smtClean="0"/>
              <a:t> (publique)</a:t>
            </a:r>
          </a:p>
          <a:p>
            <a:r>
              <a:rPr lang="fr-FR" dirty="0" smtClean="0"/>
              <a:t>Patriciens voulaient plus de pouvoirs que sous la monarchie</a:t>
            </a:r>
          </a:p>
          <a:p>
            <a:pPr lvl="1"/>
            <a:r>
              <a:rPr lang="fr-FR" dirty="0" smtClean="0"/>
              <a:t>Ils ont obtenu les privilèges de:</a:t>
            </a:r>
          </a:p>
          <a:p>
            <a:pPr lvl="2"/>
            <a:r>
              <a:rPr lang="fr-FR" dirty="0" smtClean="0"/>
              <a:t>Nommer les magistrats qui dirigent Rome, dont les deux consuls nommés pour un an</a:t>
            </a:r>
          </a:p>
          <a:p>
            <a:pPr lvl="2"/>
            <a:r>
              <a:rPr lang="fr-FR" dirty="0" smtClean="0"/>
              <a:t>Se porter candidats aux magistratures</a:t>
            </a:r>
          </a:p>
          <a:p>
            <a:pPr lvl="2"/>
            <a:r>
              <a:rPr lang="fr-FR" dirty="0" smtClean="0"/>
              <a:t>Voter et mettre en application les lois votées aux comices et au sénat</a:t>
            </a:r>
          </a:p>
          <a:p>
            <a:r>
              <a:rPr lang="fr-FR" dirty="0" smtClean="0"/>
              <a:t>Plébéiens voulaient aussi plus de pouvoirs</a:t>
            </a:r>
          </a:p>
          <a:p>
            <a:pPr lvl="1"/>
            <a:r>
              <a:rPr lang="fr-FR" dirty="0" smtClean="0"/>
              <a:t>Ils ont obtenus après bien des revendications et des siècles, les privilèges consentis aux patriciens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8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Senatus</a:t>
            </a:r>
            <a:r>
              <a:rPr lang="fr-FR" dirty="0" smtClean="0"/>
              <a:t> </a:t>
            </a:r>
            <a:r>
              <a:rPr lang="fr-FR" dirty="0" err="1"/>
              <a:t>Populus</a:t>
            </a:r>
            <a:r>
              <a:rPr lang="fr-FR" dirty="0"/>
              <a:t> Que </a:t>
            </a:r>
            <a:r>
              <a:rPr lang="fr-FR" dirty="0" err="1"/>
              <a:t>Romanus</a:t>
            </a:r>
            <a:endParaRPr lang="fr-FR" dirty="0"/>
          </a:p>
          <a:p>
            <a:r>
              <a:rPr lang="fr-FR" dirty="0"/>
              <a:t>4 lettres qui illustrent la superpuissance de Rome dans le monde antique!</a:t>
            </a:r>
          </a:p>
          <a:p>
            <a:r>
              <a:rPr lang="fr-FR" dirty="0"/>
              <a:t>Du petit village du 8</a:t>
            </a:r>
            <a:r>
              <a:rPr lang="fr-FR" baseline="30000" dirty="0"/>
              <a:t>e</a:t>
            </a:r>
            <a:r>
              <a:rPr lang="fr-FR" dirty="0"/>
              <a:t> s. av. J.C. au 2</a:t>
            </a:r>
            <a:r>
              <a:rPr lang="fr-FR" baseline="30000" dirty="0"/>
              <a:t>e</a:t>
            </a:r>
            <a:r>
              <a:rPr lang="fr-FR" dirty="0"/>
              <a:t> s. </a:t>
            </a:r>
            <a:r>
              <a:rPr lang="fr-FR" dirty="0" err="1"/>
              <a:t>ap</a:t>
            </a:r>
            <a:r>
              <a:rPr lang="fr-FR" dirty="0"/>
              <a:t>. J.C. l’expansion de Rome ne semble pas connaître de limite!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 descr="Capture d’écran 2013-09-23 à 18.3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5" y="-76386"/>
            <a:ext cx="8466048" cy="40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Hommes politiques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8078"/>
            <a:ext cx="9144000" cy="565992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Frères Gracques</a:t>
            </a:r>
          </a:p>
          <a:p>
            <a:pPr lvl="2"/>
            <a:r>
              <a:rPr lang="fr-FR" dirty="0" smtClean="0"/>
              <a:t>tribuns de la plèbe, réformes agraires</a:t>
            </a:r>
          </a:p>
          <a:p>
            <a:pPr lvl="2"/>
            <a:r>
              <a:rPr lang="fr-FR" dirty="0" err="1" smtClean="0"/>
              <a:t>Tiberius</a:t>
            </a:r>
            <a:r>
              <a:rPr lang="fr-FR" dirty="0" smtClean="0"/>
              <a:t>: 163-133 av. J.C.;</a:t>
            </a:r>
          </a:p>
          <a:p>
            <a:pPr lvl="1"/>
            <a:r>
              <a:rPr lang="fr-FR" dirty="0" smtClean="0"/>
              <a:t> 	Caius: 154-121 av. J.C.</a:t>
            </a:r>
          </a:p>
          <a:p>
            <a:r>
              <a:rPr lang="fr-FR" dirty="0" smtClean="0"/>
              <a:t>Marius, général</a:t>
            </a:r>
            <a:endParaRPr lang="fr-FR" dirty="0"/>
          </a:p>
          <a:p>
            <a:pPr lvl="2"/>
            <a:r>
              <a:rPr lang="fr-FR" dirty="0" smtClean="0"/>
              <a:t>réforme de l’armée: 157-86 av. J.C.</a:t>
            </a:r>
          </a:p>
          <a:p>
            <a:r>
              <a:rPr lang="fr-FR" dirty="0" smtClean="0"/>
              <a:t>César</a:t>
            </a:r>
            <a:endParaRPr lang="fr-FR" dirty="0"/>
          </a:p>
          <a:p>
            <a:pPr lvl="2"/>
            <a:r>
              <a:rPr lang="fr-FR" dirty="0" smtClean="0"/>
              <a:t>général, réformes politiques: 100-44 av. J.C.</a:t>
            </a:r>
          </a:p>
          <a:p>
            <a:r>
              <a:rPr lang="fr-FR" dirty="0" smtClean="0"/>
              <a:t>Cicéron</a:t>
            </a:r>
            <a:endParaRPr lang="fr-FR" dirty="0"/>
          </a:p>
          <a:p>
            <a:pPr lvl="2"/>
            <a:r>
              <a:rPr lang="fr-FR" dirty="0" smtClean="0"/>
              <a:t>avocat, écrivain: 106-43 av. J.C.</a:t>
            </a:r>
          </a:p>
          <a:p>
            <a:r>
              <a:rPr lang="fr-FR" dirty="0" smtClean="0"/>
              <a:t>Octave-Auguste</a:t>
            </a:r>
            <a:endParaRPr lang="fr-FR" dirty="0"/>
          </a:p>
          <a:p>
            <a:pPr lvl="2"/>
            <a:r>
              <a:rPr lang="fr-FR" dirty="0" smtClean="0"/>
              <a:t>général, premier empereur romain: 63 av. J.C. – 14 </a:t>
            </a:r>
            <a:r>
              <a:rPr lang="fr-FR" dirty="0" err="1" smtClean="0"/>
              <a:t>ap</a:t>
            </a:r>
            <a:r>
              <a:rPr lang="fr-FR" dirty="0" smtClean="0"/>
              <a:t>. J.C.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0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955" y="0"/>
            <a:ext cx="7716837" cy="1153583"/>
          </a:xfrm>
        </p:spPr>
        <p:txBody>
          <a:bodyPr/>
          <a:lstStyle/>
          <a:p>
            <a:r>
              <a:rPr lang="fr-FR" dirty="0"/>
              <a:t>Situation géographique de ces civilisations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1167"/>
            <a:ext cx="9144000" cy="543983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Espace réservé du contenu 3" descr="carte_mon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29" y="1600200"/>
            <a:ext cx="9122671" cy="501711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381250" y="2301875"/>
            <a:ext cx="258648" cy="920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095500" y="27940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95500" y="2286000"/>
            <a:ext cx="181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Grèce- Rome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5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République: </a:t>
            </a:r>
            <a:br>
              <a:rPr lang="fr-FR" dirty="0" smtClean="0"/>
            </a:br>
            <a:r>
              <a:rPr lang="fr-FR" dirty="0" smtClean="0"/>
              <a:t>guerres de conquêtes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33982"/>
            <a:ext cx="9144000" cy="552401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l’Italie</a:t>
            </a:r>
          </a:p>
          <a:p>
            <a:pPr marL="0" indent="0">
              <a:buNone/>
            </a:pPr>
            <a:r>
              <a:rPr lang="fr-FR" dirty="0" err="1" smtClean="0"/>
              <a:t>b.méditerranéen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Asie Mineure</a:t>
            </a:r>
          </a:p>
          <a:p>
            <a:endParaRPr lang="fr-FR" dirty="0" smtClean="0"/>
          </a:p>
        </p:txBody>
      </p:sp>
      <p:pic>
        <p:nvPicPr>
          <p:cNvPr id="5" name="Image 4" descr="Capture d’écran 2013-09-23 à 18.5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80" y="2167443"/>
            <a:ext cx="6885220" cy="46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3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Expansion réalisée sur plusieurs siècles…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http://fr.wikipedia.org/wiki/R%C3%</a:t>
            </a:r>
            <a:r>
              <a:rPr lang="fr-FR" dirty="0" smtClean="0">
                <a:hlinkClick r:id="rId2"/>
              </a:rPr>
              <a:t>A9publique_romaine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Évolution du territoire sous la République romaine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41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L’Empire: 27 av. J.C. à 476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4654"/>
            <a:ext cx="9144000" cy="5513346"/>
          </a:xfrm>
        </p:spPr>
        <p:txBody>
          <a:bodyPr/>
          <a:lstStyle/>
          <a:p>
            <a:r>
              <a:rPr lang="fr-FR" dirty="0" smtClean="0"/>
              <a:t>Guerres de conquêtes</a:t>
            </a:r>
          </a:p>
          <a:p>
            <a:r>
              <a:rPr lang="fr-FR" dirty="0" smtClean="0"/>
              <a:t>Romanisation</a:t>
            </a:r>
          </a:p>
          <a:p>
            <a:r>
              <a:rPr lang="fr-FR" dirty="0" smtClean="0"/>
              <a:t>186 empereurs: instabilité politique à plusieurs moments</a:t>
            </a:r>
          </a:p>
          <a:p>
            <a:r>
              <a:rPr lang="fr-FR" dirty="0"/>
              <a:t>Divisions de l’Empire:</a:t>
            </a:r>
          </a:p>
          <a:p>
            <a:pPr lvl="1"/>
            <a:r>
              <a:rPr lang="fr-FR" dirty="0"/>
              <a:t>Sous Dioclétien (tétrarchie): 285</a:t>
            </a:r>
          </a:p>
          <a:p>
            <a:pPr lvl="1"/>
            <a:r>
              <a:rPr lang="fr-FR" dirty="0"/>
              <a:t>À la mort de Constantin: 337</a:t>
            </a:r>
          </a:p>
          <a:p>
            <a:pPr lvl="1"/>
            <a:r>
              <a:rPr lang="fr-FR" dirty="0"/>
              <a:t>Sous Théodose: </a:t>
            </a:r>
            <a:r>
              <a:rPr lang="fr-FR" dirty="0" smtClean="0"/>
              <a:t>395</a:t>
            </a:r>
          </a:p>
          <a:p>
            <a:r>
              <a:rPr lang="fr-FR" dirty="0" smtClean="0"/>
              <a:t>Frontières romaines défoncées par tribus germaniques</a:t>
            </a:r>
          </a:p>
          <a:p>
            <a:pPr lvl="1"/>
            <a:r>
              <a:rPr lang="fr-FR" dirty="0" smtClean="0"/>
              <a:t>Rome pillées plusieurs fois entre 410 et 476</a:t>
            </a:r>
          </a:p>
          <a:p>
            <a:pPr lvl="1"/>
            <a:r>
              <a:rPr lang="fr-FR" dirty="0" smtClean="0"/>
              <a:t>Dernier empereur: Romulus Augustule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65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Division de l’Empire en 2</a:t>
            </a:r>
            <a:endParaRPr lang="fr-FR" dirty="0"/>
          </a:p>
        </p:txBody>
      </p:sp>
      <p:pic>
        <p:nvPicPr>
          <p:cNvPr id="4" name="Espace réservé du contenu 3" descr="carte_28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4461"/>
          <a:stretch>
            <a:fillRect/>
          </a:stretch>
        </p:blipFill>
        <p:spPr>
          <a:xfrm>
            <a:off x="0" y="1127125"/>
            <a:ext cx="9144000" cy="5730875"/>
          </a:xfrm>
        </p:spPr>
      </p:pic>
    </p:spTree>
    <p:extLst>
      <p:ext uri="{BB962C8B-B14F-4D97-AF65-F5344CB8AC3E}">
        <p14:creationId xmlns:p14="http://schemas.microsoft.com/office/powerpoint/2010/main" val="160687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39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r="-68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1092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5069"/>
            <a:ext cx="7716837" cy="1447800"/>
          </a:xfrm>
        </p:spPr>
        <p:txBody>
          <a:bodyPr/>
          <a:lstStyle/>
          <a:p>
            <a:r>
              <a:rPr lang="fr-FR" sz="3600" dirty="0" smtClean="0"/>
              <a:t>Des édifices pour honorer des divinités gréco-romaines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388658"/>
          </a:xfrm>
        </p:spPr>
        <p:txBody>
          <a:bodyPr/>
          <a:lstStyle/>
          <a:p>
            <a:r>
              <a:rPr lang="fr-FR" dirty="0" smtClean="0"/>
              <a:t>Religions polythéistes</a:t>
            </a:r>
          </a:p>
          <a:p>
            <a:r>
              <a:rPr lang="fr-FR" dirty="0" smtClean="0"/>
              <a:t>Mythologie abondante: divinités aux traits humains (qualités et…défauts!)</a:t>
            </a:r>
          </a:p>
          <a:p>
            <a:r>
              <a:rPr lang="fr-FR" dirty="0" smtClean="0"/>
              <a:t>Oracles courus!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5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5603"/>
            <a:ext cx="7716837" cy="1447800"/>
          </a:xfrm>
        </p:spPr>
        <p:txBody>
          <a:bodyPr/>
          <a:lstStyle/>
          <a:p>
            <a:r>
              <a:rPr lang="fr-FR" sz="3200" dirty="0" smtClean="0"/>
              <a:t>Traces laissées par les Grecs:</a:t>
            </a:r>
            <a:br>
              <a:rPr lang="fr-FR" sz="3200" dirty="0" smtClean="0"/>
            </a:br>
            <a:r>
              <a:rPr lang="fr-FR" sz="3200" dirty="0" smtClean="0"/>
              <a:t>temples, dont le Parthénon à Athènes</a:t>
            </a:r>
            <a:endParaRPr lang="fr-FR" sz="3200" dirty="0"/>
          </a:p>
        </p:txBody>
      </p:sp>
      <p:pic>
        <p:nvPicPr>
          <p:cNvPr id="4" name="Espace réservé du contenu 3" descr="partheno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4150"/>
            <a:ext cx="9144000" cy="5403850"/>
          </a:xfrm>
        </p:spPr>
      </p:pic>
    </p:spTree>
    <p:extLst>
      <p:ext uri="{BB962C8B-B14F-4D97-AF65-F5344CB8AC3E}">
        <p14:creationId xmlns:p14="http://schemas.microsoft.com/office/powerpoint/2010/main" val="105467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3600" dirty="0"/>
              <a:t>Maison Carrée à Nîmes en France</a:t>
            </a:r>
          </a:p>
        </p:txBody>
      </p:sp>
      <p:pic>
        <p:nvPicPr>
          <p:cNvPr id="4" name="Espace réservé du contenu 3" descr="007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048" r="-56048"/>
          <a:stretch>
            <a:fillRect/>
          </a:stretch>
        </p:blipFill>
        <p:spPr>
          <a:xfrm>
            <a:off x="0" y="1109663"/>
            <a:ext cx="9144000" cy="5748337"/>
          </a:xfrm>
        </p:spPr>
      </p:pic>
    </p:spTree>
    <p:extLst>
      <p:ext uri="{BB962C8B-B14F-4D97-AF65-F5344CB8AC3E}">
        <p14:creationId xmlns:p14="http://schemas.microsoft.com/office/powerpoint/2010/main" val="1234959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Panthéon à Rome</a:t>
            </a:r>
            <a:endParaRPr lang="fr-FR" dirty="0"/>
          </a:p>
        </p:txBody>
      </p:sp>
      <p:pic>
        <p:nvPicPr>
          <p:cNvPr id="4" name="Espace réservé du contenu 3" descr="pantheo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38250"/>
            <a:ext cx="9144000" cy="5619750"/>
          </a:xfrm>
        </p:spPr>
      </p:pic>
    </p:spTree>
    <p:extLst>
      <p:ext uri="{BB962C8B-B14F-4D97-AF65-F5344CB8AC3E}">
        <p14:creationId xmlns:p14="http://schemas.microsoft.com/office/powerpoint/2010/main" val="3280792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Le théâtre pour divertir et pour apprendre…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38865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Pièces jouées dans des édifices semi-circulaires</a:t>
            </a:r>
          </a:p>
          <a:p>
            <a:r>
              <a:rPr lang="fr-FR" dirty="0" smtClean="0"/>
              <a:t>Accessibilité à tous</a:t>
            </a:r>
          </a:p>
          <a:p>
            <a:r>
              <a:rPr lang="fr-FR" dirty="0" smtClean="0"/>
              <a:t>Les acteurs : des hommes</a:t>
            </a:r>
          </a:p>
          <a:p>
            <a:r>
              <a:rPr lang="fr-FR" dirty="0" smtClean="0"/>
              <a:t>Tragédies, comédies, mimes, pantomimes</a:t>
            </a:r>
          </a:p>
          <a:p>
            <a:r>
              <a:rPr lang="fr-FR" dirty="0" smtClean="0"/>
              <a:t>Critiques de la société d’alors…</a:t>
            </a:r>
          </a:p>
          <a:p>
            <a:r>
              <a:rPr lang="fr-FR" dirty="0" smtClean="0"/>
              <a:t>Œuvres moralisantes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50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24" y="23283"/>
            <a:ext cx="8270876" cy="1447800"/>
          </a:xfrm>
        </p:spPr>
        <p:txBody>
          <a:bodyPr/>
          <a:lstStyle/>
          <a:p>
            <a:r>
              <a:rPr lang="fr-FR" dirty="0" smtClean="0"/>
              <a:t>L’écriture:  le grec et le latin</a:t>
            </a:r>
            <a:endParaRPr lang="fr-FR" dirty="0"/>
          </a:p>
        </p:txBody>
      </p:sp>
      <p:pic>
        <p:nvPicPr>
          <p:cNvPr id="4" name="Espace réservé du contenu 3" descr="grec1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949" r="-53949"/>
          <a:stretch>
            <a:fillRect/>
          </a:stretch>
        </p:blipFill>
        <p:spPr>
          <a:xfrm>
            <a:off x="-2381250" y="1153582"/>
            <a:ext cx="9144000" cy="5704417"/>
          </a:xfrm>
        </p:spPr>
      </p:pic>
      <p:pic>
        <p:nvPicPr>
          <p:cNvPr id="5" name="Espace réservé du contenu 3" descr="rom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64" r="-61064"/>
          <a:stretch>
            <a:fillRect/>
          </a:stretch>
        </p:blipFill>
        <p:spPr>
          <a:xfrm>
            <a:off x="1528444" y="1100667"/>
            <a:ext cx="10468611" cy="59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2400" dirty="0" smtClean="0"/>
              <a:t>Des traces qui parlent: les théâtres dont celui d’Épidaure en Grèce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 descr="50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307366" y="1447800"/>
            <a:ext cx="9507250" cy="52286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39805" y="2143815"/>
            <a:ext cx="205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Orchestra circulaire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785807" y="2524235"/>
            <a:ext cx="1483033" cy="267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9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76200"/>
            <a:ext cx="7716837" cy="1447800"/>
          </a:xfrm>
        </p:spPr>
        <p:txBody>
          <a:bodyPr/>
          <a:lstStyle/>
          <a:p>
            <a:r>
              <a:rPr lang="fr-FR" dirty="0"/>
              <a:t>Théâtre romain à </a:t>
            </a:r>
            <a:r>
              <a:rPr lang="fr-FR" dirty="0" err="1"/>
              <a:t>Aspendos</a:t>
            </a:r>
            <a:r>
              <a:rPr lang="fr-FR" dirty="0"/>
              <a:t>, Turquie</a:t>
            </a:r>
          </a:p>
        </p:txBody>
      </p:sp>
      <p:pic>
        <p:nvPicPr>
          <p:cNvPr id="4" name="Espace réservé du contenu 3" descr="126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81113"/>
            <a:ext cx="9144000" cy="5576887"/>
          </a:xfrm>
        </p:spPr>
      </p:pic>
    </p:spTree>
    <p:extLst>
      <p:ext uri="{BB962C8B-B14F-4D97-AF65-F5344CB8AC3E}">
        <p14:creationId xmlns:p14="http://schemas.microsoft.com/office/powerpoint/2010/main" val="62617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Les stades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Compétitions athlétiques dont:</a:t>
            </a:r>
          </a:p>
          <a:p>
            <a:pPr lvl="1"/>
            <a:r>
              <a:rPr lang="fr-FR" dirty="0" smtClean="0"/>
              <a:t>Jeux olympiques à …Olympie, depuis 776 av. J.C.</a:t>
            </a:r>
          </a:p>
          <a:p>
            <a:pPr lvl="1"/>
            <a:r>
              <a:rPr lang="fr-FR" dirty="0" smtClean="0"/>
              <a:t>Trèves durant les temps de guerre</a:t>
            </a:r>
          </a:p>
          <a:p>
            <a:pPr lvl="1"/>
            <a:r>
              <a:rPr lang="fr-FR" dirty="0" smtClean="0"/>
              <a:t>Seulement pour les Grecs</a:t>
            </a:r>
          </a:p>
          <a:p>
            <a:pPr lvl="1"/>
            <a:r>
              <a:rPr lang="fr-FR" dirty="0" smtClean="0"/>
              <a:t>Tous les 4 ans = olympiade</a:t>
            </a:r>
          </a:p>
          <a:p>
            <a:pPr lvl="1"/>
            <a:r>
              <a:rPr lang="fr-FR" dirty="0" smtClean="0"/>
              <a:t>Des jeux dans d’autres villes importantes aussi…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845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3200" dirty="0" smtClean="0"/>
              <a:t>Des traces qui parlent: les stades dont celui </a:t>
            </a:r>
            <a:r>
              <a:rPr lang="fr-FR" sz="3200" dirty="0"/>
              <a:t>d’</a:t>
            </a:r>
            <a:r>
              <a:rPr lang="fr-FR" sz="3200" dirty="0" err="1"/>
              <a:t>Aphrodisias</a:t>
            </a:r>
            <a:r>
              <a:rPr lang="fr-FR" sz="3200" dirty="0"/>
              <a:t>, Turquie</a:t>
            </a:r>
          </a:p>
        </p:txBody>
      </p:sp>
      <p:pic>
        <p:nvPicPr>
          <p:cNvPr id="4" name="Espace réservé du contenu 3" descr="99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725200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1371600"/>
            <a:ext cx="7716837" cy="1447800"/>
          </a:xfrm>
        </p:spPr>
        <p:txBody>
          <a:bodyPr/>
          <a:lstStyle/>
          <a:p>
            <a:r>
              <a:rPr lang="fr-FR" dirty="0" smtClean="0"/>
              <a:t>Amphithéâtres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Combats de gladiateurs</a:t>
            </a:r>
          </a:p>
          <a:p>
            <a:r>
              <a:rPr lang="fr-FR" dirty="0" smtClean="0"/>
              <a:t>Combats contre des fauves</a:t>
            </a:r>
          </a:p>
          <a:p>
            <a:r>
              <a:rPr lang="fr-FR" dirty="0" smtClean="0"/>
              <a:t>Naumachies</a:t>
            </a:r>
          </a:p>
          <a:p>
            <a:r>
              <a:rPr lang="fr-FR" dirty="0" smtClean="0"/>
              <a:t>« du pain et des jeux »!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750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5603"/>
            <a:ext cx="7716837" cy="1447800"/>
          </a:xfrm>
        </p:spPr>
        <p:txBody>
          <a:bodyPr/>
          <a:lstStyle/>
          <a:p>
            <a:r>
              <a:rPr lang="fr-FR" dirty="0" smtClean="0"/>
              <a:t>Des amphithéâtres comme le Colisée à Rome</a:t>
            </a:r>
            <a:endParaRPr lang="fr-FR" dirty="0"/>
          </a:p>
        </p:txBody>
      </p:sp>
      <p:pic>
        <p:nvPicPr>
          <p:cNvPr id="4" name="Espace réservé du contenu 3" descr="colise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4150"/>
            <a:ext cx="9144000" cy="5403850"/>
          </a:xfrm>
        </p:spPr>
      </p:pic>
    </p:spTree>
    <p:extLst>
      <p:ext uri="{BB962C8B-B14F-4D97-AF65-F5344CB8AC3E}">
        <p14:creationId xmlns:p14="http://schemas.microsoft.com/office/powerpoint/2010/main" val="40244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Jeux du cirque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Courses de chars à 2,4,6 ou 8 chevaux</a:t>
            </a:r>
          </a:p>
          <a:p>
            <a:r>
              <a:rPr lang="fr-FR" dirty="0" smtClean="0"/>
              <a:t>4 équipes évoluant pour les patriciens et les plébéiens…</a:t>
            </a:r>
          </a:p>
          <a:p>
            <a:r>
              <a:rPr lang="fr-FR" dirty="0" smtClean="0"/>
              <a:t>Grandes foules, jusqu’à 300 000 spectateurs!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64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Les jeux du cirque</a:t>
            </a:r>
            <a:endParaRPr lang="fr-FR" dirty="0"/>
          </a:p>
        </p:txBody>
      </p:sp>
      <p:pic>
        <p:nvPicPr>
          <p:cNvPr id="4" name="Espace réservé du contenu 3" descr="cirqu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38250"/>
            <a:ext cx="9144000" cy="5619750"/>
          </a:xfrm>
        </p:spPr>
      </p:pic>
    </p:spTree>
    <p:extLst>
      <p:ext uri="{BB962C8B-B14F-4D97-AF65-F5344CB8AC3E}">
        <p14:creationId xmlns:p14="http://schemas.microsoft.com/office/powerpoint/2010/main" val="2627801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Édifices comportant pièces avec bassins eau chaude, tiède, froide, vapeur</a:t>
            </a:r>
          </a:p>
          <a:p>
            <a:r>
              <a:rPr lang="fr-FR" dirty="0" smtClean="0"/>
              <a:t>Aussi avec gymnase, salle de massage, bibliothèque, jardins</a:t>
            </a:r>
          </a:p>
          <a:p>
            <a:r>
              <a:rPr lang="fr-FR" dirty="0" smtClean="0"/>
              <a:t>Système hypocauste pour chauffer l’eau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997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4000" dirty="0" smtClean="0"/>
              <a:t>Les thermes ou bains publics</a:t>
            </a:r>
            <a:endParaRPr lang="fr-FR" sz="4000" dirty="0"/>
          </a:p>
        </p:txBody>
      </p:sp>
      <p:pic>
        <p:nvPicPr>
          <p:cNvPr id="4" name="Espace réservé du contenu 3" descr="therm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22" r="-3422"/>
          <a:stretch>
            <a:fillRect/>
          </a:stretch>
        </p:blipFill>
        <p:spPr>
          <a:xfrm>
            <a:off x="0" y="1152525"/>
            <a:ext cx="9144000" cy="5705475"/>
          </a:xfrm>
        </p:spPr>
      </p:pic>
    </p:spTree>
    <p:extLst>
      <p:ext uri="{BB962C8B-B14F-4D97-AF65-F5344CB8AC3E}">
        <p14:creationId xmlns:p14="http://schemas.microsoft.com/office/powerpoint/2010/main" val="335615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4233"/>
            <a:ext cx="7716837" cy="1157816"/>
          </a:xfrm>
        </p:spPr>
        <p:txBody>
          <a:bodyPr/>
          <a:lstStyle/>
          <a:p>
            <a:r>
              <a:rPr lang="fr-FR" dirty="0" smtClean="0"/>
              <a:t>Le grec et le latin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65250"/>
            <a:ext cx="9144000" cy="5492749"/>
          </a:xfrm>
        </p:spPr>
        <p:txBody>
          <a:bodyPr/>
          <a:lstStyle/>
          <a:p>
            <a:r>
              <a:rPr lang="fr-FR" dirty="0" smtClean="0"/>
              <a:t>Datation:</a:t>
            </a:r>
          </a:p>
          <a:p>
            <a:pPr lvl="1"/>
            <a:r>
              <a:rPr lang="fr-FR" dirty="0"/>
              <a:t>Grec et Latin: </a:t>
            </a:r>
            <a:r>
              <a:rPr lang="fr-FR" dirty="0" smtClean="0"/>
              <a:t>à partir du 8</a:t>
            </a:r>
            <a:r>
              <a:rPr lang="fr-FR" baseline="30000" dirty="0" smtClean="0"/>
              <a:t>e</a:t>
            </a:r>
            <a:r>
              <a:rPr lang="fr-FR" dirty="0" smtClean="0"/>
              <a:t> siècle avant J.C. </a:t>
            </a:r>
          </a:p>
          <a:p>
            <a:r>
              <a:rPr lang="fr-FR" dirty="0" smtClean="0"/>
              <a:t>Écritures:</a:t>
            </a:r>
          </a:p>
          <a:p>
            <a:pPr lvl="1"/>
            <a:r>
              <a:rPr lang="fr-FR" dirty="0" smtClean="0"/>
              <a:t>Grec: consonnes et voyelles = 24 signes</a:t>
            </a:r>
          </a:p>
          <a:p>
            <a:pPr lvl="2"/>
            <a:r>
              <a:rPr lang="fr-FR" dirty="0"/>
              <a:t>Écriture et lecture de gauche à droite</a:t>
            </a:r>
          </a:p>
          <a:p>
            <a:pPr lvl="2"/>
            <a:r>
              <a:rPr lang="fr-FR" dirty="0"/>
              <a:t>Influence des Phéniciens (pas de voyelles</a:t>
            </a:r>
            <a:r>
              <a:rPr lang="fr-FR" dirty="0" smtClean="0"/>
              <a:t>)</a:t>
            </a:r>
          </a:p>
          <a:p>
            <a:pPr marL="631825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Latin: consonnes et voyelles = 26 lettres, capitales</a:t>
            </a:r>
          </a:p>
          <a:p>
            <a:pPr lvl="1"/>
            <a:r>
              <a:rPr lang="fr-FR" dirty="0" smtClean="0"/>
              <a:t>Depuis Charlemagne (8</a:t>
            </a:r>
            <a:r>
              <a:rPr lang="fr-FR" baseline="30000" dirty="0" smtClean="0"/>
              <a:t>e</a:t>
            </a:r>
            <a:r>
              <a:rPr lang="fr-FR" dirty="0" smtClean="0"/>
              <a:t> siècle): minuscules et capitales</a:t>
            </a:r>
          </a:p>
        </p:txBody>
      </p:sp>
    </p:spTree>
    <p:extLst>
      <p:ext uri="{BB962C8B-B14F-4D97-AF65-F5344CB8AC3E}">
        <p14:creationId xmlns:p14="http://schemas.microsoft.com/office/powerpoint/2010/main" val="331730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5069"/>
            <a:ext cx="7716837" cy="1447800"/>
          </a:xfrm>
        </p:spPr>
        <p:txBody>
          <a:bodyPr/>
          <a:lstStyle/>
          <a:p>
            <a:r>
              <a:rPr lang="fr-FR" sz="3600" dirty="0" smtClean="0"/>
              <a:t>Système hypocauste à </a:t>
            </a:r>
            <a:r>
              <a:rPr lang="fr-FR" sz="3600" dirty="0" err="1" smtClean="0"/>
              <a:t>Caurion</a:t>
            </a:r>
            <a:r>
              <a:rPr lang="fr-FR" sz="3600" dirty="0" smtClean="0"/>
              <a:t>, Turquie</a:t>
            </a:r>
            <a:endParaRPr lang="fr-FR" sz="3600" dirty="0"/>
          </a:p>
        </p:txBody>
      </p:sp>
      <p:pic>
        <p:nvPicPr>
          <p:cNvPr id="4" name="Espace réservé du contenu 3" descr="hypocaust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25" r="-13325"/>
          <a:stretch>
            <a:fillRect/>
          </a:stretch>
        </p:blipFill>
        <p:spPr>
          <a:xfrm>
            <a:off x="0" y="1443038"/>
            <a:ext cx="9144000" cy="5414962"/>
          </a:xfrm>
        </p:spPr>
      </p:pic>
    </p:spTree>
    <p:extLst>
      <p:ext uri="{BB962C8B-B14F-4D97-AF65-F5344CB8AC3E}">
        <p14:creationId xmlns:p14="http://schemas.microsoft.com/office/powerpoint/2010/main" val="4178011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Aqueduc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Transporter eau potable d’une source d’eau aux fontaines des grandes villes</a:t>
            </a:r>
          </a:p>
          <a:p>
            <a:r>
              <a:rPr lang="fr-FR" dirty="0" smtClean="0"/>
              <a:t>Par gravité</a:t>
            </a:r>
          </a:p>
          <a:p>
            <a:r>
              <a:rPr lang="fr-FR" dirty="0" smtClean="0"/>
              <a:t>Utilisation système d’arches</a:t>
            </a:r>
          </a:p>
          <a:p>
            <a:r>
              <a:rPr lang="fr-FR" dirty="0" smtClean="0"/>
              <a:t>Utilisation aussi pour le transport des troupes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090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Aqueduc, comme le </a:t>
            </a:r>
            <a:r>
              <a:rPr lang="fr-FR" dirty="0"/>
              <a:t>pont du Gard, </a:t>
            </a:r>
            <a:r>
              <a:rPr lang="fr-FR" dirty="0" smtClean="0"/>
              <a:t>en </a:t>
            </a:r>
            <a:r>
              <a:rPr lang="fr-FR" dirty="0"/>
              <a:t>France</a:t>
            </a:r>
          </a:p>
        </p:txBody>
      </p:sp>
      <p:pic>
        <p:nvPicPr>
          <p:cNvPr id="5" name="Espace réservé du contenu 3" descr="aqueduc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65250"/>
            <a:ext cx="9144000" cy="5492750"/>
          </a:xfrm>
        </p:spPr>
      </p:pic>
    </p:spTree>
    <p:extLst>
      <p:ext uri="{BB962C8B-B14F-4D97-AF65-F5344CB8AC3E}">
        <p14:creationId xmlns:p14="http://schemas.microsoft.com/office/powerpoint/2010/main" val="1994538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 de triomphe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Commémorer victoires d’un général</a:t>
            </a:r>
          </a:p>
          <a:p>
            <a:r>
              <a:rPr lang="fr-FR" dirty="0" smtClean="0"/>
              <a:t>Assurer le triomphe du général</a:t>
            </a:r>
          </a:p>
          <a:p>
            <a:r>
              <a:rPr lang="fr-FR" dirty="0" smtClean="0"/>
              <a:t>Monument bien en vue avec des bas-reliefs illustrant des péripéties des combats</a:t>
            </a:r>
          </a:p>
          <a:p>
            <a:r>
              <a:rPr lang="fr-FR" dirty="0" smtClean="0"/>
              <a:t>On les retrouve un peu partout autour du bassin méditerranéen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119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4000" dirty="0" smtClean="0"/>
              <a:t>Arcs de triomphe dont celui de Constantin à Rome</a:t>
            </a:r>
            <a:endParaRPr lang="fr-FR" sz="4000" dirty="0"/>
          </a:p>
        </p:txBody>
      </p:sp>
      <p:pic>
        <p:nvPicPr>
          <p:cNvPr id="4" name="Espace réservé du contenu 3" descr="arc_constanti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80" r="-13380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4090831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sculptures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84576"/>
            <a:ext cx="9144000" cy="567342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auri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2643717" y="1526117"/>
            <a:ext cx="9425600" cy="5183717"/>
          </a:xfrm>
          <a:prstGeom prst="rect">
            <a:avLst/>
          </a:prstGeom>
        </p:spPr>
      </p:pic>
      <p:pic>
        <p:nvPicPr>
          <p:cNvPr id="5" name="Image 4" descr="discob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1259416"/>
            <a:ext cx="3728926" cy="55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2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sculptures</a:t>
            </a:r>
            <a:endParaRPr lang="fr-FR" dirty="0"/>
          </a:p>
        </p:txBody>
      </p:sp>
      <p:pic>
        <p:nvPicPr>
          <p:cNvPr id="4" name="Espace réservé du contenu 3" descr="poseidon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637" r="-56637"/>
          <a:stretch>
            <a:fillRect/>
          </a:stretch>
        </p:blipFill>
        <p:spPr>
          <a:xfrm>
            <a:off x="-2412074" y="1141413"/>
            <a:ext cx="9144000" cy="5716587"/>
          </a:xfrm>
        </p:spPr>
      </p:pic>
      <p:pic>
        <p:nvPicPr>
          <p:cNvPr id="5" name="Image 4" descr="ven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0" y="1155120"/>
            <a:ext cx="4277160" cy="57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5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5603"/>
            <a:ext cx="7716837" cy="1447800"/>
          </a:xfrm>
        </p:spPr>
        <p:txBody>
          <a:bodyPr/>
          <a:lstStyle/>
          <a:p>
            <a:r>
              <a:rPr lang="fr-FR" dirty="0" smtClean="0"/>
              <a:t>sculptures</a:t>
            </a:r>
            <a:endParaRPr lang="fr-FR" dirty="0"/>
          </a:p>
        </p:txBody>
      </p:sp>
      <p:pic>
        <p:nvPicPr>
          <p:cNvPr id="4" name="Espace réservé du contenu 3" descr="laoco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682" r="-43682"/>
          <a:stretch>
            <a:fillRect/>
          </a:stretch>
        </p:blipFill>
        <p:spPr>
          <a:xfrm>
            <a:off x="0" y="1141413"/>
            <a:ext cx="9144000" cy="5716587"/>
          </a:xfrm>
        </p:spPr>
      </p:pic>
    </p:spTree>
    <p:extLst>
      <p:ext uri="{BB962C8B-B14F-4D97-AF65-F5344CB8AC3E}">
        <p14:creationId xmlns:p14="http://schemas.microsoft.com/office/powerpoint/2010/main" val="436206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81269"/>
            <a:ext cx="7716837" cy="1447800"/>
          </a:xfrm>
        </p:spPr>
        <p:txBody>
          <a:bodyPr/>
          <a:lstStyle/>
          <a:p>
            <a:r>
              <a:rPr lang="fr-FR" dirty="0" smtClean="0"/>
              <a:t>sculptures</a:t>
            </a:r>
            <a:endParaRPr lang="fr-FR" dirty="0"/>
          </a:p>
        </p:txBody>
      </p:sp>
      <p:pic>
        <p:nvPicPr>
          <p:cNvPr id="4" name="Espace réservé du contenu 3" descr="58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76" r="-8776"/>
          <a:stretch>
            <a:fillRect/>
          </a:stretch>
        </p:blipFill>
        <p:spPr>
          <a:xfrm>
            <a:off x="0" y="1023938"/>
            <a:ext cx="9144000" cy="5834062"/>
          </a:xfrm>
        </p:spPr>
      </p:pic>
    </p:spTree>
    <p:extLst>
      <p:ext uri="{BB962C8B-B14F-4D97-AF65-F5344CB8AC3E}">
        <p14:creationId xmlns:p14="http://schemas.microsoft.com/office/powerpoint/2010/main" val="423877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Bas-reliefs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Sculpture dans la pierre faisant ressortir les traits des personnages ou des objets illustrés;</a:t>
            </a:r>
          </a:p>
          <a:p>
            <a:r>
              <a:rPr lang="fr-FR" dirty="0" smtClean="0"/>
              <a:t>De quelques mm jusqu’à 50% de la paroi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27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Une longue histoire…</a:t>
            </a:r>
            <a:endParaRPr lang="fr-FR" dirty="0"/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021305"/>
              </p:ext>
            </p:extLst>
          </p:nvPr>
        </p:nvGraphicFramePr>
        <p:xfrm>
          <a:off x="24870" y="1317812"/>
          <a:ext cx="9119129" cy="55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700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5069"/>
            <a:ext cx="7716837" cy="1447800"/>
          </a:xfrm>
        </p:spPr>
        <p:txBody>
          <a:bodyPr/>
          <a:lstStyle/>
          <a:p>
            <a:r>
              <a:rPr lang="fr-FR" dirty="0" smtClean="0"/>
              <a:t>Bas-reliefs</a:t>
            </a:r>
            <a:endParaRPr lang="fr-FR" dirty="0"/>
          </a:p>
        </p:txBody>
      </p:sp>
      <p:pic>
        <p:nvPicPr>
          <p:cNvPr id="4" name="Espace réservé du contenu 3" descr="basrelief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20775"/>
            <a:ext cx="9144000" cy="5737225"/>
          </a:xfrm>
        </p:spPr>
      </p:pic>
    </p:spTree>
    <p:extLst>
      <p:ext uri="{BB962C8B-B14F-4D97-AF65-F5344CB8AC3E}">
        <p14:creationId xmlns:p14="http://schemas.microsoft.com/office/powerpoint/2010/main" val="2493046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6946"/>
            <a:ext cx="7716837" cy="1447800"/>
          </a:xfrm>
        </p:spPr>
        <p:txBody>
          <a:bodyPr/>
          <a:lstStyle/>
          <a:p>
            <a:r>
              <a:rPr lang="fr-FR" dirty="0" smtClean="0"/>
              <a:t>Céramique: lampes</a:t>
            </a:r>
            <a:endParaRPr lang="fr-FR" dirty="0"/>
          </a:p>
        </p:txBody>
      </p:sp>
      <p:pic>
        <p:nvPicPr>
          <p:cNvPr id="4" name="Espace réservé du contenu 3" descr="lamp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4275"/>
            <a:ext cx="9144000" cy="5673725"/>
          </a:xfrm>
        </p:spPr>
      </p:pic>
    </p:spTree>
    <p:extLst>
      <p:ext uri="{BB962C8B-B14F-4D97-AF65-F5344CB8AC3E}">
        <p14:creationId xmlns:p14="http://schemas.microsoft.com/office/powerpoint/2010/main" val="2636553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5603"/>
            <a:ext cx="7716837" cy="1447800"/>
          </a:xfrm>
        </p:spPr>
        <p:txBody>
          <a:bodyPr/>
          <a:lstStyle/>
          <a:p>
            <a:r>
              <a:rPr lang="fr-FR" dirty="0" smtClean="0"/>
              <a:t>céramique</a:t>
            </a:r>
            <a:endParaRPr lang="fr-FR" dirty="0"/>
          </a:p>
        </p:txBody>
      </p:sp>
      <p:pic>
        <p:nvPicPr>
          <p:cNvPr id="4" name="Espace réservé du contenu 3" descr="figuresnoi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9663"/>
            <a:ext cx="9144000" cy="5748337"/>
          </a:xfrm>
        </p:spPr>
      </p:pic>
    </p:spTree>
    <p:extLst>
      <p:ext uri="{BB962C8B-B14F-4D97-AF65-F5344CB8AC3E}">
        <p14:creationId xmlns:p14="http://schemas.microsoft.com/office/powerpoint/2010/main" val="3005100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5603"/>
            <a:ext cx="7716837" cy="1447800"/>
          </a:xfrm>
        </p:spPr>
        <p:txBody>
          <a:bodyPr/>
          <a:lstStyle/>
          <a:p>
            <a:r>
              <a:rPr lang="fr-FR" sz="3200" dirty="0" smtClean="0"/>
              <a:t>Céramique: poterie à figures rouges </a:t>
            </a:r>
            <a:endParaRPr lang="fr-FR" sz="3200" dirty="0"/>
          </a:p>
        </p:txBody>
      </p:sp>
      <p:pic>
        <p:nvPicPr>
          <p:cNvPr id="4" name="Espace réservé du contenu 3" descr="fig_rouges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84" r="-9884"/>
          <a:stretch>
            <a:fillRect/>
          </a:stretch>
        </p:blipFill>
        <p:spPr>
          <a:xfrm>
            <a:off x="0" y="1131888"/>
            <a:ext cx="9144000" cy="5726112"/>
          </a:xfrm>
        </p:spPr>
      </p:pic>
    </p:spTree>
    <p:extLst>
      <p:ext uri="{BB962C8B-B14F-4D97-AF65-F5344CB8AC3E}">
        <p14:creationId xmlns:p14="http://schemas.microsoft.com/office/powerpoint/2010/main" val="2732002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Peinture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Grande maîtrise des artistes romains dans l’art de reproduire la réalité</a:t>
            </a:r>
          </a:p>
          <a:p>
            <a:r>
              <a:rPr lang="fr-FR" dirty="0" smtClean="0"/>
              <a:t>Peintures retrouvées en grande quantité à Pompéi et Herculanum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030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Peintures </a:t>
            </a:r>
            <a:endParaRPr lang="fr-FR" dirty="0"/>
          </a:p>
        </p:txBody>
      </p:sp>
      <p:pic>
        <p:nvPicPr>
          <p:cNvPr id="4" name="Espace réservé du contenu 3" descr="37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9663"/>
            <a:ext cx="9144000" cy="5748337"/>
          </a:xfrm>
        </p:spPr>
      </p:pic>
    </p:spTree>
    <p:extLst>
      <p:ext uri="{BB962C8B-B14F-4D97-AF65-F5344CB8AC3E}">
        <p14:creationId xmlns:p14="http://schemas.microsoft.com/office/powerpoint/2010/main" val="1950501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5069"/>
            <a:ext cx="7716837" cy="1447800"/>
          </a:xfrm>
        </p:spPr>
        <p:txBody>
          <a:bodyPr/>
          <a:lstStyle/>
          <a:p>
            <a:r>
              <a:rPr lang="fr-FR" dirty="0" smtClean="0"/>
              <a:t>peinture</a:t>
            </a:r>
            <a:endParaRPr lang="fr-FR" dirty="0"/>
          </a:p>
        </p:txBody>
      </p:sp>
      <p:pic>
        <p:nvPicPr>
          <p:cNvPr id="4" name="Espace réservé du contenu 3" descr="37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233" r="-57233"/>
          <a:stretch>
            <a:fillRect/>
          </a:stretch>
        </p:blipFill>
        <p:spPr>
          <a:xfrm>
            <a:off x="0" y="1173163"/>
            <a:ext cx="9144000" cy="5684837"/>
          </a:xfrm>
        </p:spPr>
      </p:pic>
    </p:spTree>
    <p:extLst>
      <p:ext uri="{BB962C8B-B14F-4D97-AF65-F5344CB8AC3E}">
        <p14:creationId xmlns:p14="http://schemas.microsoft.com/office/powerpoint/2010/main" val="3500416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peinture</a:t>
            </a:r>
            <a:endParaRPr lang="fr-FR" dirty="0"/>
          </a:p>
        </p:txBody>
      </p:sp>
      <p:pic>
        <p:nvPicPr>
          <p:cNvPr id="4" name="Espace réservé du contenu 3" descr="376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98550"/>
            <a:ext cx="9144000" cy="5759450"/>
          </a:xfrm>
        </p:spPr>
      </p:pic>
    </p:spTree>
    <p:extLst>
      <p:ext uri="{BB962C8B-B14F-4D97-AF65-F5344CB8AC3E}">
        <p14:creationId xmlns:p14="http://schemas.microsoft.com/office/powerpoint/2010/main" val="4824262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Mosaïque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Petits morceaux de pierre de couleur différente</a:t>
            </a:r>
          </a:p>
          <a:p>
            <a:r>
              <a:rPr lang="fr-FR" dirty="0" smtClean="0"/>
              <a:t>Tesselles : 1 cm x 1 cm, la plupart du temps, et plus petit aussi!</a:t>
            </a:r>
          </a:p>
          <a:p>
            <a:r>
              <a:rPr lang="fr-FR" dirty="0" smtClean="0"/>
              <a:t>D’abord en noir et blanc, puis polychrome durant l’Empire;</a:t>
            </a:r>
          </a:p>
          <a:p>
            <a:r>
              <a:rPr lang="fr-FR" dirty="0" smtClean="0"/>
              <a:t>Décoration des thermes, </a:t>
            </a:r>
            <a:r>
              <a:rPr lang="fr-FR" dirty="0" err="1" smtClean="0"/>
              <a:t>domus</a:t>
            </a:r>
            <a:r>
              <a:rPr lang="fr-FR" dirty="0" smtClean="0"/>
              <a:t>, </a:t>
            </a:r>
            <a:r>
              <a:rPr lang="fr-FR" dirty="0" err="1" smtClean="0"/>
              <a:t>villae</a:t>
            </a:r>
            <a:r>
              <a:rPr lang="fr-FR" dirty="0" smtClean="0"/>
              <a:t>, palais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120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Mosaïque </a:t>
            </a:r>
            <a:endParaRPr lang="fr-FR" dirty="0"/>
          </a:p>
        </p:txBody>
      </p:sp>
      <p:pic>
        <p:nvPicPr>
          <p:cNvPr id="4" name="Espace réservé du contenu 3" descr="76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57275"/>
            <a:ext cx="9144000" cy="5800725"/>
          </a:xfrm>
        </p:spPr>
      </p:pic>
    </p:spTree>
    <p:extLst>
      <p:ext uri="{BB962C8B-B14F-4D97-AF65-F5344CB8AC3E}">
        <p14:creationId xmlns:p14="http://schemas.microsoft.com/office/powerpoint/2010/main" val="35649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8554" y="42333"/>
            <a:ext cx="8535645" cy="1447800"/>
          </a:xfrm>
        </p:spPr>
        <p:txBody>
          <a:bodyPr/>
          <a:lstStyle/>
          <a:p>
            <a:r>
              <a:rPr lang="fr-FR" sz="3600" dirty="0" smtClean="0"/>
              <a:t>Période archaïque: </a:t>
            </a:r>
            <a:br>
              <a:rPr lang="fr-FR" sz="3600" dirty="0" smtClean="0"/>
            </a:br>
            <a:r>
              <a:rPr lang="fr-FR" sz="3600" dirty="0" smtClean="0"/>
              <a:t>8</a:t>
            </a:r>
            <a:r>
              <a:rPr lang="fr-FR" sz="3600" baseline="30000" dirty="0" smtClean="0"/>
              <a:t>e</a:t>
            </a:r>
            <a:r>
              <a:rPr lang="fr-FR" sz="3600" dirty="0" smtClean="0"/>
              <a:t> au 5</a:t>
            </a:r>
            <a:r>
              <a:rPr lang="fr-FR" sz="3600" baseline="30000" dirty="0" smtClean="0"/>
              <a:t>e</a:t>
            </a:r>
            <a:r>
              <a:rPr lang="fr-FR" sz="3600" dirty="0" smtClean="0"/>
              <a:t> siècles avant J.C.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fr-FR" dirty="0" smtClean="0"/>
              <a:t>Après la guerre de Troie…</a:t>
            </a:r>
          </a:p>
          <a:p>
            <a:r>
              <a:rPr lang="fr-FR" dirty="0" smtClean="0"/>
              <a:t>Formation de cités-États</a:t>
            </a:r>
          </a:p>
          <a:p>
            <a:pPr lvl="1"/>
            <a:r>
              <a:rPr lang="fr-FR" dirty="0" smtClean="0"/>
              <a:t>Gouvernance: monarchie, tyrannie</a:t>
            </a:r>
          </a:p>
          <a:p>
            <a:r>
              <a:rPr lang="fr-FR" dirty="0" smtClean="0"/>
              <a:t>Création de colonies autour du bassin méditerranéen</a:t>
            </a:r>
          </a:p>
          <a:p>
            <a:r>
              <a:rPr lang="fr-FR" dirty="0" smtClean="0"/>
              <a:t>Création des premiers Jeux Olympiques (776 av. J.C.)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551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16275"/>
            <a:ext cx="7716837" cy="1447800"/>
          </a:xfrm>
        </p:spPr>
        <p:txBody>
          <a:bodyPr/>
          <a:lstStyle/>
          <a:p>
            <a:r>
              <a:rPr lang="fr-FR" dirty="0" smtClean="0"/>
              <a:t>Peinture </a:t>
            </a:r>
            <a:endParaRPr lang="fr-FR" dirty="0"/>
          </a:p>
        </p:txBody>
      </p:sp>
      <p:pic>
        <p:nvPicPr>
          <p:cNvPr id="4" name="Espace réservé du contenu 3" descr="76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008" r="-63008"/>
          <a:stretch>
            <a:fillRect/>
          </a:stretch>
        </p:blipFill>
        <p:spPr>
          <a:xfrm>
            <a:off x="0" y="1463675"/>
            <a:ext cx="9144000" cy="5394325"/>
          </a:xfrm>
        </p:spPr>
      </p:pic>
    </p:spTree>
    <p:extLst>
      <p:ext uri="{BB962C8B-B14F-4D97-AF65-F5344CB8AC3E}">
        <p14:creationId xmlns:p14="http://schemas.microsoft.com/office/powerpoint/2010/main" val="13200609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5069"/>
            <a:ext cx="7716837" cy="1447800"/>
          </a:xfrm>
        </p:spPr>
        <p:txBody>
          <a:bodyPr/>
          <a:lstStyle/>
          <a:p>
            <a:r>
              <a:rPr lang="fr-FR" dirty="0" smtClean="0"/>
              <a:t>Mosaïque </a:t>
            </a:r>
            <a:endParaRPr lang="fr-FR" dirty="0"/>
          </a:p>
        </p:txBody>
      </p:sp>
      <p:pic>
        <p:nvPicPr>
          <p:cNvPr id="4" name="Espace réservé du contenu 3" descr="016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73163"/>
            <a:ext cx="9144000" cy="5684837"/>
          </a:xfrm>
        </p:spPr>
      </p:pic>
    </p:spTree>
    <p:extLst>
      <p:ext uri="{BB962C8B-B14F-4D97-AF65-F5344CB8AC3E}">
        <p14:creationId xmlns:p14="http://schemas.microsoft.com/office/powerpoint/2010/main" val="1185513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Littérature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Supports utilisés: argile, pierre, papyrus, parchemin;</a:t>
            </a:r>
          </a:p>
          <a:p>
            <a:r>
              <a:rPr lang="fr-FR" dirty="0"/>
              <a:t>Utilisation de stylets, d’encre</a:t>
            </a:r>
          </a:p>
          <a:p>
            <a:r>
              <a:rPr lang="fr-FR" dirty="0"/>
              <a:t>Organisation en volumes déposés dans des bibliothèques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8571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76200"/>
            <a:ext cx="7716837" cy="1447800"/>
          </a:xfrm>
        </p:spPr>
        <p:txBody>
          <a:bodyPr/>
          <a:lstStyle/>
          <a:p>
            <a:r>
              <a:rPr lang="fr-FR" dirty="0" smtClean="0"/>
              <a:t>Littérature grecque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27263"/>
            <a:ext cx="9144000" cy="5630737"/>
          </a:xfrm>
        </p:spPr>
        <p:txBody>
          <a:bodyPr/>
          <a:lstStyle/>
          <a:p>
            <a:r>
              <a:rPr lang="fr-FR" dirty="0" smtClean="0"/>
              <a:t>8</a:t>
            </a:r>
            <a:r>
              <a:rPr lang="fr-FR" baseline="30000" dirty="0" smtClean="0"/>
              <a:t>e</a:t>
            </a:r>
            <a:r>
              <a:rPr lang="fr-FR" dirty="0" smtClean="0"/>
              <a:t> s. av. J.C.: Homère, Hésiode</a:t>
            </a:r>
          </a:p>
          <a:p>
            <a:r>
              <a:rPr lang="fr-FR" dirty="0" smtClean="0"/>
              <a:t>7</a:t>
            </a:r>
            <a:r>
              <a:rPr lang="fr-FR" baseline="30000" dirty="0" smtClean="0"/>
              <a:t>e</a:t>
            </a:r>
            <a:r>
              <a:rPr lang="fr-FR" dirty="0" smtClean="0"/>
              <a:t> s. av. J.C.: Sappho</a:t>
            </a:r>
          </a:p>
          <a:p>
            <a:r>
              <a:rPr lang="fr-FR" dirty="0" smtClean="0"/>
              <a:t>5</a:t>
            </a:r>
            <a:r>
              <a:rPr lang="fr-FR" baseline="30000" dirty="0" smtClean="0"/>
              <a:t>e</a:t>
            </a:r>
            <a:r>
              <a:rPr lang="fr-FR" dirty="0" smtClean="0"/>
              <a:t>-4</a:t>
            </a:r>
            <a:r>
              <a:rPr lang="fr-FR" baseline="30000" dirty="0" smtClean="0"/>
              <a:t>e</a:t>
            </a:r>
            <a:r>
              <a:rPr lang="fr-FR" dirty="0" smtClean="0"/>
              <a:t> s. av. J.C.: Eschyle, Euripide, Sophocle, Aristophane, Hérodote, Thucydide, Xénophon, Platon, Aristote…</a:t>
            </a:r>
          </a:p>
          <a:p>
            <a:endParaRPr lang="fr-FR" dirty="0"/>
          </a:p>
          <a:p>
            <a:r>
              <a:rPr lang="fr-FR" dirty="0" smtClean="0"/>
              <a:t>Voir le site de Philippe </a:t>
            </a:r>
            <a:r>
              <a:rPr lang="fr-FR" dirty="0" err="1" smtClean="0"/>
              <a:t>Remacle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Traduction de plusieurs auteurs grecs, en ligne!</a:t>
            </a:r>
          </a:p>
          <a:p>
            <a:pPr lvl="1"/>
            <a:r>
              <a:rPr lang="fr-FR" sz="3600" dirty="0"/>
              <a:t>http://</a:t>
            </a:r>
            <a:r>
              <a:rPr lang="fr-FR" sz="3600" dirty="0" err="1"/>
              <a:t>remacle.org</a:t>
            </a:r>
            <a:r>
              <a:rPr lang="fr-FR" sz="3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57190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5603"/>
            <a:ext cx="7716837" cy="1447800"/>
          </a:xfrm>
        </p:spPr>
        <p:txBody>
          <a:bodyPr/>
          <a:lstStyle/>
          <a:p>
            <a:r>
              <a:rPr lang="fr-FR" dirty="0" smtClean="0"/>
              <a:t>Littérature latine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73904"/>
            <a:ext cx="9144000" cy="5684096"/>
          </a:xfrm>
        </p:spPr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s. av. J.C.: Plaute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s. av. J.C.: Virgile, Ovide, Lucrèce, Salluste, Cicéron, César (Jules), Tite-Live, Vitruve…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s. </a:t>
            </a:r>
            <a:r>
              <a:rPr lang="fr-FR" dirty="0" err="1" smtClean="0"/>
              <a:t>ap</a:t>
            </a:r>
            <a:r>
              <a:rPr lang="fr-FR" dirty="0" smtClean="0"/>
              <a:t>. J.C.: Sénèque, Juvénal, Tacite, Suétone, Pline le Jeune…</a:t>
            </a:r>
          </a:p>
          <a:p>
            <a:r>
              <a:rPr lang="fr-FR" dirty="0"/>
              <a:t>Voir le site de Philippe </a:t>
            </a:r>
            <a:r>
              <a:rPr lang="fr-FR" dirty="0" err="1"/>
              <a:t>Remacle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Traduction de plusieurs auteurs </a:t>
            </a:r>
            <a:r>
              <a:rPr lang="fr-FR" dirty="0" smtClean="0"/>
              <a:t>latins, </a:t>
            </a:r>
            <a:r>
              <a:rPr lang="fr-FR" dirty="0"/>
              <a:t>en ligne!</a:t>
            </a:r>
          </a:p>
          <a:p>
            <a:pPr lvl="1"/>
            <a:r>
              <a:rPr lang="fr-FR" sz="3600" dirty="0"/>
              <a:t>http://</a:t>
            </a:r>
            <a:r>
              <a:rPr lang="fr-FR" sz="3600" dirty="0" err="1"/>
              <a:t>remacle.org</a:t>
            </a:r>
            <a:r>
              <a:rPr lang="fr-FR" sz="3600" dirty="0"/>
              <a:t>/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160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mot pour terminer…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Grecs ont été conquis par les Romains </a:t>
            </a:r>
          </a:p>
          <a:p>
            <a:r>
              <a:rPr lang="fr-FR" dirty="0" smtClean="0"/>
              <a:t>Les Grecs ont grandement influencé les Romains </a:t>
            </a:r>
          </a:p>
          <a:p>
            <a:r>
              <a:rPr lang="fr-FR" dirty="0" smtClean="0"/>
              <a:t>Les Romains ont été conquis par différents peuples germaniques</a:t>
            </a:r>
          </a:p>
          <a:p>
            <a:r>
              <a:rPr lang="fr-FR" dirty="0" smtClean="0"/>
              <a:t>Les </a:t>
            </a:r>
            <a:r>
              <a:rPr lang="fr-FR" smtClean="0"/>
              <a:t>Romains nous ont </a:t>
            </a:r>
            <a:r>
              <a:rPr lang="fr-FR" dirty="0" smtClean="0"/>
              <a:t>grandement influencé</a:t>
            </a:r>
          </a:p>
        </p:txBody>
      </p:sp>
    </p:spTree>
    <p:extLst>
      <p:ext uri="{BB962C8B-B14F-4D97-AF65-F5344CB8AC3E}">
        <p14:creationId xmlns:p14="http://schemas.microsoft.com/office/powerpoint/2010/main" val="151772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olonies_grecqu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50" b="-146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076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Période classique: </a:t>
            </a:r>
            <a:br>
              <a:rPr lang="fr-FR" dirty="0" smtClean="0"/>
            </a:br>
            <a:r>
              <a:rPr lang="fr-FR" dirty="0" smtClean="0"/>
              <a:t>5</a:t>
            </a:r>
            <a:r>
              <a:rPr lang="fr-FR" baseline="30000" dirty="0" smtClean="0"/>
              <a:t>e</a:t>
            </a:r>
            <a:r>
              <a:rPr lang="fr-FR" dirty="0" smtClean="0"/>
              <a:t> siècle avant J.C.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fr-FR" dirty="0" smtClean="0"/>
              <a:t>Guerres médiques: victoire sur les Perses</a:t>
            </a:r>
          </a:p>
          <a:p>
            <a:r>
              <a:rPr lang="fr-FR" dirty="0" smtClean="0"/>
              <a:t>Création de la Ligue de Délos: Athènes = superpuissance</a:t>
            </a:r>
          </a:p>
          <a:p>
            <a:r>
              <a:rPr lang="fr-FR" dirty="0" smtClean="0"/>
              <a:t>Gouvernance: démocratie en 508 av. J.C.</a:t>
            </a:r>
          </a:p>
          <a:p>
            <a:r>
              <a:rPr lang="fr-FR" dirty="0" smtClean="0"/>
              <a:t>« Siècle de Périclès »:</a:t>
            </a:r>
          </a:p>
          <a:p>
            <a:pPr lvl="1"/>
            <a:r>
              <a:rPr lang="fr-FR" dirty="0" smtClean="0"/>
              <a:t>Acropole d’Athènes</a:t>
            </a:r>
          </a:p>
          <a:p>
            <a:pPr lvl="1"/>
            <a:r>
              <a:rPr lang="fr-FR" dirty="0" smtClean="0"/>
              <a:t>Pièces de théâtre tragique, comique</a:t>
            </a:r>
          </a:p>
          <a:p>
            <a:pPr lvl="1"/>
            <a:r>
              <a:rPr lang="fr-FR" dirty="0" smtClean="0"/>
              <a:t>Philosophie </a:t>
            </a:r>
            <a:endParaRPr lang="fr-FR" dirty="0"/>
          </a:p>
          <a:p>
            <a:pPr lvl="1"/>
            <a:endParaRPr lang="fr-FR" dirty="0" smtClean="0"/>
          </a:p>
          <a:p>
            <a:pPr marL="349250" lvl="1" indent="0">
              <a:buNone/>
            </a:pPr>
            <a:r>
              <a:rPr lang="fr-FR" dirty="0" smtClean="0"/>
              <a:t>Guerre </a:t>
            </a:r>
            <a:r>
              <a:rPr lang="fr-FR" dirty="0"/>
              <a:t>du Péloponnèse: victoire de Sparte sur Athènes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33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mediqu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10" b="-10710"/>
          <a:stretch>
            <a:fillRect/>
          </a:stretch>
        </p:blipFill>
        <p:spPr>
          <a:xfrm>
            <a:off x="0" y="-58306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77622753"/>
      </p:ext>
    </p:extLst>
  </p:cSld>
  <p:clrMapOvr>
    <a:masterClrMapping/>
  </p:clrMapOvr>
</p:sld>
</file>

<file path=ppt/theme/theme1.xml><?xml version="1.0" encoding="utf-8"?>
<a:theme xmlns:a="http://schemas.openxmlformats.org/drawingml/2006/main" name="uta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uta.thmx</Template>
  <TotalTime>11355</TotalTime>
  <Words>1404</Words>
  <Application>Microsoft Macintosh PowerPoint</Application>
  <PresentationFormat>Présentation à l'écran (4:3)</PresentationFormat>
  <Paragraphs>236</Paragraphs>
  <Slides>65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uta</vt:lpstr>
      <vt:lpstr>Grandes civilisations dans l’histoire monde gréco-romain</vt:lpstr>
      <vt:lpstr>Situation géographique de ces civilisations</vt:lpstr>
      <vt:lpstr>L’écriture:  le grec et le latin</vt:lpstr>
      <vt:lpstr>Le grec et le latin</vt:lpstr>
      <vt:lpstr>Une longue histoire…</vt:lpstr>
      <vt:lpstr>Période archaïque:  8e au 5e siècles avant J.C.</vt:lpstr>
      <vt:lpstr>Présentation PowerPoint</vt:lpstr>
      <vt:lpstr>Période classique:  5e siècle avant J.C.</vt:lpstr>
      <vt:lpstr>Présentation PowerPoint</vt:lpstr>
      <vt:lpstr>Période hellénistique: 4e au 2e siècles avant J.C.</vt:lpstr>
      <vt:lpstr>Présentation PowerPoint</vt:lpstr>
      <vt:lpstr>Conquête romaine:  146 av. J.C.</vt:lpstr>
      <vt:lpstr>Une bataille célèbre: Pydna</vt:lpstr>
      <vt:lpstr>Organisation socio-politique</vt:lpstr>
      <vt:lpstr>Monarchie:  8e au 6e siècles avant J.C.</vt:lpstr>
      <vt:lpstr>Romulus et Rémus</vt:lpstr>
      <vt:lpstr>République:  509 à 27 avant J.C.</vt:lpstr>
      <vt:lpstr>Présentation PowerPoint</vt:lpstr>
      <vt:lpstr>Hommes politiques</vt:lpstr>
      <vt:lpstr>République:  guerres de conquêtes</vt:lpstr>
      <vt:lpstr>Expansion réalisée sur plusieurs siècles…</vt:lpstr>
      <vt:lpstr>L’Empire: 27 av. J.C. à 476</vt:lpstr>
      <vt:lpstr>Division de l’Empire en 2</vt:lpstr>
      <vt:lpstr>Présentation PowerPoint</vt:lpstr>
      <vt:lpstr>Des édifices pour honorer des divinités gréco-romaines</vt:lpstr>
      <vt:lpstr>Traces laissées par les Grecs: temples, dont le Parthénon à Athènes</vt:lpstr>
      <vt:lpstr>Maison Carrée à Nîmes en France</vt:lpstr>
      <vt:lpstr>Panthéon à Rome</vt:lpstr>
      <vt:lpstr>Le théâtre pour divertir et pour apprendre…</vt:lpstr>
      <vt:lpstr>Des traces qui parlent: les théâtres dont celui d’Épidaure en Grèce</vt:lpstr>
      <vt:lpstr>Théâtre romain à Aspendos, Turquie</vt:lpstr>
      <vt:lpstr>Les stades</vt:lpstr>
      <vt:lpstr>Des traces qui parlent: les stades dont celui d’Aphrodisias, Turquie</vt:lpstr>
      <vt:lpstr>Amphithéâtres </vt:lpstr>
      <vt:lpstr>Des amphithéâtres comme le Colisée à Rome</vt:lpstr>
      <vt:lpstr>Jeux du cirque</vt:lpstr>
      <vt:lpstr>Les jeux du cirque</vt:lpstr>
      <vt:lpstr>thermes</vt:lpstr>
      <vt:lpstr>Les thermes ou bains publics</vt:lpstr>
      <vt:lpstr>Système hypocauste à Caurion, Turquie</vt:lpstr>
      <vt:lpstr>Aqueduc </vt:lpstr>
      <vt:lpstr>Aqueduc, comme le pont du Gard, en France</vt:lpstr>
      <vt:lpstr>Arc de triomphe</vt:lpstr>
      <vt:lpstr>Arcs de triomphe dont celui de Constantin à Rome</vt:lpstr>
      <vt:lpstr>sculptures</vt:lpstr>
      <vt:lpstr>sculptures</vt:lpstr>
      <vt:lpstr>sculptures</vt:lpstr>
      <vt:lpstr>sculptures</vt:lpstr>
      <vt:lpstr>Bas-reliefs</vt:lpstr>
      <vt:lpstr>Bas-reliefs</vt:lpstr>
      <vt:lpstr>Céramique: lampes</vt:lpstr>
      <vt:lpstr>céramique</vt:lpstr>
      <vt:lpstr>Céramique: poterie à figures rouges </vt:lpstr>
      <vt:lpstr>Peinture </vt:lpstr>
      <vt:lpstr>Peintures </vt:lpstr>
      <vt:lpstr>peinture</vt:lpstr>
      <vt:lpstr>peinture</vt:lpstr>
      <vt:lpstr>Mosaïque </vt:lpstr>
      <vt:lpstr>Mosaïque </vt:lpstr>
      <vt:lpstr>Peinture </vt:lpstr>
      <vt:lpstr>Mosaïque </vt:lpstr>
      <vt:lpstr>Littérature </vt:lpstr>
      <vt:lpstr>Littérature grecque</vt:lpstr>
      <vt:lpstr>Littérature latine</vt:lpstr>
      <vt:lpstr>Un mot pour terminer…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Grandes civilisatons dans l’histoire:  monde gréco-romain</dc:title>
  <dc:creator>Luc Guay</dc:creator>
  <cp:lastModifiedBy>évaluateur texte</cp:lastModifiedBy>
  <cp:revision>84</cp:revision>
  <dcterms:created xsi:type="dcterms:W3CDTF">2013-06-20T00:37:31Z</dcterms:created>
  <dcterms:modified xsi:type="dcterms:W3CDTF">2013-09-23T23:51:26Z</dcterms:modified>
</cp:coreProperties>
</file>