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9" r:id="rId4"/>
    <p:sldId id="268" r:id="rId5"/>
    <p:sldId id="272" r:id="rId6"/>
    <p:sldId id="273" r:id="rId7"/>
    <p:sldId id="264" r:id="rId8"/>
    <p:sldId id="258" r:id="rId9"/>
    <p:sldId id="277" r:id="rId10"/>
    <p:sldId id="270" r:id="rId11"/>
    <p:sldId id="259" r:id="rId12"/>
    <p:sldId id="275" r:id="rId13"/>
    <p:sldId id="260" r:id="rId14"/>
    <p:sldId id="280" r:id="rId15"/>
    <p:sldId id="269" r:id="rId16"/>
    <p:sldId id="274" r:id="rId17"/>
    <p:sldId id="261" r:id="rId18"/>
    <p:sldId id="276" r:id="rId19"/>
    <p:sldId id="262" r:id="rId20"/>
    <p:sldId id="271" r:id="rId21"/>
    <p:sldId id="263" r:id="rId22"/>
    <p:sldId id="266" r:id="rId23"/>
    <p:sldId id="267" r:id="rId24"/>
    <p:sldId id="278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424" y="-1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1CE4FB7A-E53E-AC44-830C-EFEC049A0402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mythologie grecque- 2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Luc Guay, </a:t>
            </a:r>
            <a:r>
              <a:rPr lang="fr-FR" dirty="0" err="1" smtClean="0"/>
              <a:t>Ph.D</a:t>
            </a:r>
            <a:r>
              <a:rPr lang="fr-FR" dirty="0" smtClean="0"/>
              <a:t>, didactique de l’histoire</a:t>
            </a:r>
          </a:p>
          <a:p>
            <a:r>
              <a:rPr lang="fr-FR" dirty="0" smtClean="0"/>
              <a:t>UTA, printemps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30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16000"/>
            <a:ext cx="9144000" cy="584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« [</a:t>
            </a:r>
            <a:r>
              <a:rPr lang="fr-FR" sz="2800" dirty="0"/>
              <a:t>…] mes compagnons </a:t>
            </a:r>
            <a:r>
              <a:rPr lang="fr-FR" sz="2800" dirty="0" smtClean="0"/>
              <a:t>étaient autour </a:t>
            </a:r>
            <a:r>
              <a:rPr lang="fr-FR" sz="2800" dirty="0"/>
              <a:t>de moi ; un dieu nous insufflait un grand courage.</a:t>
            </a:r>
          </a:p>
          <a:p>
            <a:pPr marL="0" indent="0">
              <a:buNone/>
            </a:pPr>
            <a:r>
              <a:rPr lang="fr-FR" sz="2800" dirty="0"/>
              <a:t>Eux, s’emparant du pieu d’olivier acéré</a:t>
            </a:r>
            <a:r>
              <a:rPr lang="fr-FR" sz="2800" dirty="0" smtClean="0"/>
              <a:t>, l’enfoncèrent </a:t>
            </a:r>
            <a:r>
              <a:rPr lang="fr-FR" sz="2800" dirty="0"/>
              <a:t>dans l’</a:t>
            </a:r>
            <a:r>
              <a:rPr lang="fr-FR" sz="2800" dirty="0" err="1"/>
              <a:t>oeil</a:t>
            </a:r>
            <a:r>
              <a:rPr lang="fr-FR" sz="2800" dirty="0"/>
              <a:t> ; moi, appuyant par en dessous</a:t>
            </a:r>
            <a:r>
              <a:rPr lang="fr-FR" sz="2800" dirty="0" smtClean="0"/>
              <a:t>, je </a:t>
            </a:r>
            <a:r>
              <a:rPr lang="fr-FR" sz="2800" dirty="0"/>
              <a:t>tournai, comme on fore une poutre pour un </a:t>
            </a:r>
            <a:r>
              <a:rPr lang="fr-FR" sz="2800" dirty="0" smtClean="0"/>
              <a:t>bateau [</a:t>
            </a:r>
            <a:r>
              <a:rPr lang="fr-FR" sz="2800" dirty="0"/>
              <a:t>…] ainsi, tenant dans l’</a:t>
            </a:r>
            <a:r>
              <a:rPr lang="fr-FR" sz="2800" dirty="0" err="1"/>
              <a:t>oeil</a:t>
            </a:r>
            <a:r>
              <a:rPr lang="fr-FR" sz="2800" dirty="0"/>
              <a:t> le pieu affûté à la flamme</a:t>
            </a:r>
            <a:r>
              <a:rPr lang="fr-FR" sz="2800" dirty="0" smtClean="0"/>
              <a:t>, nous </a:t>
            </a:r>
            <a:r>
              <a:rPr lang="fr-FR" sz="2800" dirty="0"/>
              <a:t>tournions, et le sang coulait autour du pieu brûlant.</a:t>
            </a:r>
          </a:p>
          <a:p>
            <a:pPr marL="0" indent="0">
              <a:buNone/>
            </a:pPr>
            <a:r>
              <a:rPr lang="fr-FR" sz="2800" dirty="0"/>
              <a:t>Partout sur la paupière et le sourcil grillait </a:t>
            </a:r>
            <a:r>
              <a:rPr lang="fr-FR" sz="2800" dirty="0" smtClean="0"/>
              <a:t>l’ardeur de </a:t>
            </a:r>
            <a:r>
              <a:rPr lang="fr-FR" sz="2800" dirty="0"/>
              <a:t>la prunelle en feu ; et ses racines grésillaient</a:t>
            </a:r>
            <a:r>
              <a:rPr lang="fr-FR" sz="2800" dirty="0" smtClean="0"/>
              <a:t>. »</a:t>
            </a: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(Odyssée</a:t>
            </a:r>
            <a:r>
              <a:rPr lang="fr-FR" sz="2800" dirty="0"/>
              <a:t>, IX, 380-</a:t>
            </a:r>
            <a:r>
              <a:rPr lang="fr-FR" sz="2800" dirty="0" smtClean="0"/>
              <a:t>390)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5966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4400" dirty="0" smtClean="0"/>
              <a:t>Épreuve 3: les vents d’Éole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81112"/>
            <a:ext cx="9144000" cy="5676888"/>
          </a:xfrm>
        </p:spPr>
        <p:txBody>
          <a:bodyPr/>
          <a:lstStyle/>
          <a:p>
            <a:r>
              <a:rPr lang="fr-FR" dirty="0" smtClean="0"/>
              <a:t>Une outre remplie de vents, remise à Ulysse </a:t>
            </a:r>
          </a:p>
          <a:p>
            <a:r>
              <a:rPr lang="fr-FR" dirty="0" smtClean="0"/>
              <a:t>Ulysse garde le secret de l’outre afin que ses compagnons ne l’ouvrent pas</a:t>
            </a:r>
          </a:p>
          <a:p>
            <a:r>
              <a:rPr lang="fr-FR" dirty="0" smtClean="0"/>
              <a:t>Ses compagnons imaginent qu’elle contient de l’or qu’Ulysse ne veut pas partager…</a:t>
            </a:r>
          </a:p>
          <a:p>
            <a:r>
              <a:rPr lang="fr-FR" dirty="0" smtClean="0"/>
              <a:t>Durant la nuit, ils ouvrent l’outre qui provoque une tempête…</a:t>
            </a:r>
          </a:p>
          <a:p>
            <a:r>
              <a:rPr lang="fr-FR" dirty="0" smtClean="0"/>
              <a:t>Les navires sont précipités sur une île habitée par des mangeurs d’hommes…</a:t>
            </a:r>
          </a:p>
          <a:p>
            <a:r>
              <a:rPr lang="fr-FR" dirty="0" smtClean="0"/>
              <a:t>Ces derniers lancent des pierres qui détruisent tous les navires sauf celui d’Ulysse…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53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90952"/>
            <a:ext cx="9144000" cy="546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« [</a:t>
            </a:r>
            <a:r>
              <a:rPr lang="fr-FR" sz="3200" dirty="0"/>
              <a:t>…] il me donna une </a:t>
            </a:r>
            <a:r>
              <a:rPr lang="fr-FR" sz="3200" dirty="0" smtClean="0"/>
              <a:t>outre où </a:t>
            </a:r>
            <a:r>
              <a:rPr lang="fr-FR" sz="3200" dirty="0"/>
              <a:t>il avait bouclé les chemins des vents </a:t>
            </a:r>
            <a:r>
              <a:rPr lang="fr-FR" sz="3200" dirty="0" err="1"/>
              <a:t>hululants</a:t>
            </a:r>
            <a:r>
              <a:rPr lang="fr-FR" sz="3200" dirty="0"/>
              <a:t>.</a:t>
            </a:r>
          </a:p>
          <a:p>
            <a:pPr marL="0" indent="0">
              <a:buNone/>
            </a:pPr>
            <a:r>
              <a:rPr lang="fr-FR" sz="3200" dirty="0"/>
              <a:t>Car le fils de Cronos l’avait créé gardien des vents </a:t>
            </a:r>
            <a:r>
              <a:rPr lang="fr-FR" sz="3200" dirty="0" smtClean="0"/>
              <a:t>: il </a:t>
            </a:r>
            <a:r>
              <a:rPr lang="fr-FR" sz="3200" dirty="0"/>
              <a:t>pouvait les calmer ou les déchaîner à sa guise.</a:t>
            </a:r>
          </a:p>
          <a:p>
            <a:pPr marL="0" indent="0">
              <a:buNone/>
            </a:pPr>
            <a:r>
              <a:rPr lang="fr-FR" sz="3200" dirty="0"/>
              <a:t>Dans le profond navire il la noua d’un fil </a:t>
            </a:r>
            <a:r>
              <a:rPr lang="fr-FR" sz="3200" dirty="0" smtClean="0"/>
              <a:t>d’argent brillant</a:t>
            </a:r>
            <a:r>
              <a:rPr lang="fr-FR" sz="3200" dirty="0"/>
              <a:t>, afin qu’il n’en pût pas sortir le moindre souffle</a:t>
            </a:r>
            <a:r>
              <a:rPr lang="fr-FR" sz="3200" dirty="0" smtClean="0"/>
              <a:t>. »</a:t>
            </a:r>
            <a:endParaRPr lang="fr-FR" sz="3200" dirty="0"/>
          </a:p>
          <a:p>
            <a:pPr marL="0" indent="0">
              <a:buNone/>
            </a:pPr>
            <a:r>
              <a:rPr lang="fr-FR" sz="3200" dirty="0" smtClean="0"/>
              <a:t>(Odyssée</a:t>
            </a:r>
            <a:r>
              <a:rPr lang="fr-FR" sz="3200" dirty="0"/>
              <a:t>, X, 19-</a:t>
            </a:r>
            <a:r>
              <a:rPr lang="fr-FR" sz="3200" dirty="0" smtClean="0"/>
              <a:t>24)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9755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27801"/>
            <a:ext cx="7716837" cy="1447800"/>
          </a:xfrm>
        </p:spPr>
        <p:txBody>
          <a:bodyPr/>
          <a:lstStyle/>
          <a:p>
            <a:r>
              <a:rPr lang="fr-FR" sz="3200" dirty="0" smtClean="0"/>
              <a:t>Épreuve 4: la magicienne Circé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1181112"/>
            <a:ext cx="9144000" cy="5676888"/>
          </a:xfrm>
        </p:spPr>
        <p:txBody>
          <a:bodyPr>
            <a:noAutofit/>
          </a:bodyPr>
          <a:lstStyle/>
          <a:p>
            <a:r>
              <a:rPr lang="fr-FR" sz="3200" dirty="0" smtClean="0"/>
              <a:t>Magicienne: transforme les humains en animaux…</a:t>
            </a:r>
          </a:p>
          <a:p>
            <a:r>
              <a:rPr lang="fr-FR" sz="3200" dirty="0" smtClean="0"/>
              <a:t>Compagnons d’Ulysse transformés en…pourceaux!</a:t>
            </a:r>
          </a:p>
          <a:p>
            <a:r>
              <a:rPr lang="fr-FR" sz="3200" dirty="0" smtClean="0"/>
              <a:t>Ulysse avait reçu d’Hermès une plante magique…obligeant Circé à redonner forme à ses compagnons.</a:t>
            </a:r>
          </a:p>
          <a:p>
            <a:r>
              <a:rPr lang="fr-FR" sz="3200" dirty="0" smtClean="0"/>
              <a:t>Obtient des conseils pour éviter les obstacles à venir, comme le chant des Sirènes…et les bœufs du Soleil;</a:t>
            </a:r>
          </a:p>
        </p:txBody>
      </p:sp>
    </p:spTree>
    <p:extLst>
      <p:ext uri="{BB962C8B-B14F-4D97-AF65-F5344CB8AC3E}">
        <p14:creationId xmlns:p14="http://schemas.microsoft.com/office/powerpoint/2010/main" val="420270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29029"/>
            <a:ext cx="7716837" cy="1447800"/>
          </a:xfrm>
        </p:spPr>
        <p:txBody>
          <a:bodyPr/>
          <a:lstStyle/>
          <a:p>
            <a:r>
              <a:rPr lang="fr-FR" dirty="0" smtClean="0"/>
              <a:t>Épreuve 5: les Sirènes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70000"/>
            <a:ext cx="9144000" cy="5588000"/>
          </a:xfrm>
        </p:spPr>
        <p:txBody>
          <a:bodyPr/>
          <a:lstStyle/>
          <a:p>
            <a:r>
              <a:rPr lang="fr-FR" sz="3200" dirty="0"/>
              <a:t>Il résiste au chant des sirènes (qui enlève la mémoire…) grâce à sa ruse…</a:t>
            </a:r>
          </a:p>
          <a:p>
            <a:r>
              <a:rPr lang="fr-FR" sz="3200" dirty="0"/>
              <a:t>Mais ses compagnons mangent les bœufs du Soleil qui provoqua une énorme tempête faisant périr les compagnons d’Ulysse</a:t>
            </a:r>
          </a:p>
          <a:p>
            <a:r>
              <a:rPr lang="fr-FR" sz="3200" dirty="0"/>
              <a:t>Seul, il poursuit sa route et échoue sur l’île de Calypso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67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487714"/>
            <a:ext cx="6204857" cy="5370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« Elle </a:t>
            </a:r>
            <a:r>
              <a:rPr lang="fr-FR" dirty="0"/>
              <a:t>les conduisit vers les sièges et les fauteuils</a:t>
            </a:r>
            <a:r>
              <a:rPr lang="fr-FR" dirty="0" smtClean="0"/>
              <a:t>, puis </a:t>
            </a:r>
            <a:r>
              <a:rPr lang="fr-FR" dirty="0"/>
              <a:t>leur mêla du miel, de la farine et du </a:t>
            </a:r>
            <a:r>
              <a:rPr lang="fr-FR" dirty="0" smtClean="0"/>
              <a:t>fromage dans </a:t>
            </a:r>
            <a:r>
              <a:rPr lang="fr-FR" dirty="0"/>
              <a:t>du vin de </a:t>
            </a:r>
            <a:r>
              <a:rPr lang="fr-FR" dirty="0" err="1"/>
              <a:t>Pramnos</a:t>
            </a:r>
            <a:r>
              <a:rPr lang="fr-FR" dirty="0"/>
              <a:t>, ajoutant ensuite au </a:t>
            </a:r>
            <a:r>
              <a:rPr lang="fr-FR" dirty="0" smtClean="0"/>
              <a:t>mélange un </a:t>
            </a:r>
            <a:r>
              <a:rPr lang="fr-FR" dirty="0"/>
              <a:t>philtre qui devait leur faire oublier la patrie.</a:t>
            </a:r>
          </a:p>
          <a:p>
            <a:pPr marL="0" indent="0">
              <a:buNone/>
            </a:pPr>
            <a:r>
              <a:rPr lang="fr-FR" dirty="0"/>
              <a:t>Elle avança la coupe, qu’ils vidèrent ; peu après</a:t>
            </a:r>
            <a:r>
              <a:rPr lang="fr-FR" dirty="0" smtClean="0"/>
              <a:t>, sur </a:t>
            </a:r>
            <a:r>
              <a:rPr lang="fr-FR" dirty="0"/>
              <a:t>un coup de baguette, ils étaient bouclés dans les </a:t>
            </a:r>
            <a:r>
              <a:rPr lang="fr-FR" dirty="0" err="1"/>
              <a:t>tects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Des cochons, ils avaient les groins, les grognements, les soies</a:t>
            </a:r>
            <a:r>
              <a:rPr lang="fr-FR" dirty="0" smtClean="0"/>
              <a:t>, tout </a:t>
            </a:r>
            <a:r>
              <a:rPr lang="fr-FR" dirty="0"/>
              <a:t>enfin, sauf l’esprit, qui resta esprit de mortel</a:t>
            </a:r>
            <a:r>
              <a:rPr lang="fr-FR" dirty="0" smtClean="0"/>
              <a:t>. »</a:t>
            </a:r>
            <a:endParaRPr lang="fr-FR" dirty="0"/>
          </a:p>
          <a:p>
            <a:r>
              <a:rPr lang="fr-FR" dirty="0"/>
              <a:t>Odyssée, X, 233-240</a:t>
            </a:r>
          </a:p>
        </p:txBody>
      </p:sp>
      <p:pic>
        <p:nvPicPr>
          <p:cNvPr id="4" name="Espace réservé du contenu 3" descr="Capture d’écran 2014-04-28 à 22.19.4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293" r="-125293"/>
          <a:stretch>
            <a:fillRect/>
          </a:stretch>
        </p:blipFill>
        <p:spPr>
          <a:xfrm>
            <a:off x="2951238" y="-2296"/>
            <a:ext cx="9273827" cy="69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2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318000"/>
            <a:ext cx="8914190" cy="27093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2800" dirty="0" smtClean="0"/>
              <a:t>« D’abord </a:t>
            </a:r>
            <a:r>
              <a:rPr lang="fr-FR" sz="2800" dirty="0"/>
              <a:t>tu croiseras les Sirènes qui </a:t>
            </a:r>
            <a:r>
              <a:rPr lang="fr-FR" sz="2800" dirty="0" smtClean="0"/>
              <a:t>ensorcellent tous </a:t>
            </a:r>
            <a:r>
              <a:rPr lang="fr-FR" sz="2800" dirty="0"/>
              <a:t>les hommes, quiconque arrive en leurs parages.</a:t>
            </a:r>
          </a:p>
          <a:p>
            <a:pPr marL="0" indent="0">
              <a:buNone/>
            </a:pPr>
            <a:r>
              <a:rPr lang="fr-FR" sz="2800" dirty="0"/>
              <a:t>L’imprudent qui s’approche et prête l’oreille à la </a:t>
            </a:r>
            <a:r>
              <a:rPr lang="fr-FR" sz="2800" dirty="0" smtClean="0"/>
              <a:t>voix de </a:t>
            </a:r>
            <a:r>
              <a:rPr lang="fr-FR" sz="2800" dirty="0"/>
              <a:t>ces Sirènes, son épouse et ses </a:t>
            </a:r>
            <a:r>
              <a:rPr lang="fr-FR" sz="2800" dirty="0" smtClean="0"/>
              <a:t>enfants ne </a:t>
            </a:r>
            <a:r>
              <a:rPr lang="fr-FR" sz="2800" dirty="0"/>
              <a:t>pourront l’entourer ni fêter son retour chez lui.</a:t>
            </a:r>
          </a:p>
          <a:p>
            <a:pPr marL="0" indent="0">
              <a:buNone/>
            </a:pPr>
            <a:r>
              <a:rPr lang="fr-FR" sz="2800" dirty="0"/>
              <a:t>Car les Sirènes l’ensorcellent d’un chant clair</a:t>
            </a:r>
            <a:r>
              <a:rPr lang="fr-FR" sz="2800" dirty="0" smtClean="0"/>
              <a:t>, assises </a:t>
            </a:r>
            <a:r>
              <a:rPr lang="fr-FR" sz="2800" dirty="0"/>
              <a:t>dans un pré, et l’on voit s’entasser près </a:t>
            </a:r>
            <a:r>
              <a:rPr lang="fr-FR" sz="2800" dirty="0" smtClean="0"/>
              <a:t>d’elles les </a:t>
            </a:r>
            <a:r>
              <a:rPr lang="fr-FR" sz="2800" dirty="0"/>
              <a:t>os des corps décomposés dont les chairs se réduisent</a:t>
            </a:r>
            <a:r>
              <a:rPr lang="fr-FR" sz="2800" dirty="0" smtClean="0"/>
              <a:t>. »</a:t>
            </a: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(Odyssée</a:t>
            </a:r>
            <a:r>
              <a:rPr lang="fr-FR" sz="2800" dirty="0"/>
              <a:t>, XII, 39-</a:t>
            </a:r>
            <a:r>
              <a:rPr lang="fr-FR" sz="2800" dirty="0" smtClean="0"/>
              <a:t>46)</a:t>
            </a:r>
            <a:endParaRPr lang="fr-FR" sz="2800" dirty="0"/>
          </a:p>
        </p:txBody>
      </p:sp>
      <p:pic>
        <p:nvPicPr>
          <p:cNvPr id="4" name="Image 3" descr="88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44"/>
            <a:ext cx="6450235" cy="43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9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3996"/>
            <a:ext cx="7716837" cy="1447800"/>
          </a:xfrm>
        </p:spPr>
        <p:txBody>
          <a:bodyPr/>
          <a:lstStyle/>
          <a:p>
            <a:r>
              <a:rPr lang="fr-FR" dirty="0" smtClean="0"/>
              <a:t>Épreuve 6:  chez Calypso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36710"/>
            <a:ext cx="9144000" cy="5721290"/>
          </a:xfrm>
        </p:spPr>
        <p:txBody>
          <a:bodyPr>
            <a:noAutofit/>
          </a:bodyPr>
          <a:lstStyle/>
          <a:p>
            <a:r>
              <a:rPr lang="fr-FR" sz="3200" dirty="0" smtClean="0"/>
              <a:t>Fille d’Atlas, le retient pendant…7 ans!</a:t>
            </a:r>
          </a:p>
          <a:p>
            <a:r>
              <a:rPr lang="fr-FR" sz="3200" dirty="0" smtClean="0"/>
              <a:t>Lui promet l’immortalité que refuse Ulysse</a:t>
            </a:r>
          </a:p>
          <a:p>
            <a:r>
              <a:rPr lang="fr-FR" sz="3200" dirty="0" smtClean="0"/>
              <a:t>Zeus ordonne à Calypso de laisser partir Ulysse</a:t>
            </a:r>
          </a:p>
          <a:p>
            <a:r>
              <a:rPr lang="fr-FR" sz="3200" dirty="0" smtClean="0"/>
              <a:t>Ulysse fabrique un radeau et repart pour Ithaque</a:t>
            </a:r>
          </a:p>
          <a:p>
            <a:r>
              <a:rPr lang="fr-FR" sz="3200" dirty="0" smtClean="0"/>
              <a:t>Mais Poséidon veille à ce qu’il ne rentre pas au pays…</a:t>
            </a:r>
          </a:p>
          <a:p>
            <a:r>
              <a:rPr lang="fr-FR" sz="3200" dirty="0" smtClean="0"/>
              <a:t>Il échoue sur une autre île…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8919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85332"/>
            <a:ext cx="9144000" cy="5672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/>
              <a:t>« Certes</a:t>
            </a:r>
            <a:r>
              <a:rPr lang="fr-FR" sz="3600" dirty="0"/>
              <a:t>, si tu pouvais imaginer tous les </a:t>
            </a:r>
            <a:r>
              <a:rPr lang="fr-FR" sz="3600" dirty="0" smtClean="0"/>
              <a:t>soucis que </a:t>
            </a:r>
            <a:r>
              <a:rPr lang="fr-FR" sz="3600" dirty="0"/>
              <a:t>le sort te prodiguera jusqu’au jour du retour</a:t>
            </a:r>
            <a:r>
              <a:rPr lang="fr-FR" sz="3600" dirty="0" smtClean="0"/>
              <a:t>, tu </a:t>
            </a:r>
            <a:r>
              <a:rPr lang="fr-FR" sz="3600" dirty="0"/>
              <a:t>resterais, tu garderais avec moi ces demeures</a:t>
            </a:r>
            <a:r>
              <a:rPr lang="fr-FR" sz="3600" dirty="0" smtClean="0"/>
              <a:t>, tu </a:t>
            </a:r>
            <a:r>
              <a:rPr lang="fr-FR" sz="3600" dirty="0"/>
              <a:t>serais immortel, malgré ton désir de </a:t>
            </a:r>
            <a:r>
              <a:rPr lang="fr-FR" sz="3600" dirty="0" smtClean="0"/>
              <a:t>revoir cette </a:t>
            </a:r>
            <a:r>
              <a:rPr lang="fr-FR" sz="3600" dirty="0"/>
              <a:t>épouse que tu espères tous les jours</a:t>
            </a:r>
            <a:r>
              <a:rPr lang="fr-FR" sz="3600" dirty="0" smtClean="0"/>
              <a:t>… »</a:t>
            </a:r>
            <a:endParaRPr lang="fr-FR" sz="3600" dirty="0"/>
          </a:p>
          <a:p>
            <a:pPr marL="0" indent="0">
              <a:buNone/>
            </a:pPr>
            <a:r>
              <a:rPr lang="fr-FR" sz="3600" dirty="0" smtClean="0"/>
              <a:t>(Odyssée</a:t>
            </a:r>
            <a:r>
              <a:rPr lang="fr-FR" sz="3600" dirty="0"/>
              <a:t>, V, 206-</a:t>
            </a:r>
            <a:r>
              <a:rPr lang="fr-FR" sz="3600" dirty="0" smtClean="0"/>
              <a:t>210)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3507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2213" y="0"/>
            <a:ext cx="7716837" cy="1447800"/>
          </a:xfrm>
        </p:spPr>
        <p:txBody>
          <a:bodyPr/>
          <a:lstStyle/>
          <a:p>
            <a:r>
              <a:rPr lang="fr-FR" dirty="0" smtClean="0"/>
              <a:t>Épreuve 7: chez Nausicaa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1074546"/>
            <a:ext cx="9144000" cy="5783454"/>
          </a:xfrm>
        </p:spPr>
        <p:txBody>
          <a:bodyPr/>
          <a:lstStyle/>
          <a:p>
            <a:r>
              <a:rPr lang="fr-FR" dirty="0" smtClean="0"/>
              <a:t>Le roi de l’île lui offre sa fille Nausicaa, mais Ulysse refuse</a:t>
            </a:r>
          </a:p>
          <a:p>
            <a:r>
              <a:rPr lang="fr-FR" dirty="0" smtClean="0"/>
              <a:t>Le roi lui prête un navire qui le ramène à Ithaque…enfin!</a:t>
            </a:r>
          </a:p>
          <a:p>
            <a:r>
              <a:rPr lang="fr-FR" dirty="0" smtClean="0"/>
              <a:t>Mais après, le navire est transformé en rocher par Poséidon…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Espace réservé du contenu 3" descr="Capture d’écran 2014-04-28 à 22.31.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755" b="-42755"/>
          <a:stretch>
            <a:fillRect/>
          </a:stretch>
        </p:blipFill>
        <p:spPr>
          <a:xfrm>
            <a:off x="0" y="1814286"/>
            <a:ext cx="9144000" cy="63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30638"/>
            <a:ext cx="7716837" cy="1447800"/>
          </a:xfrm>
        </p:spPr>
        <p:txBody>
          <a:bodyPr/>
          <a:lstStyle/>
          <a:p>
            <a:r>
              <a:rPr lang="fr-FR" dirty="0" smtClean="0"/>
              <a:t>L’Odyssée, d’Homère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81112"/>
            <a:ext cx="9144000" cy="567688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sz="3600" dirty="0" smtClean="0"/>
              <a:t>Retour d’Ulysse vers son</a:t>
            </a:r>
            <a:r>
              <a:rPr lang="fr-FR" sz="3600" dirty="0"/>
              <a:t> </a:t>
            </a:r>
            <a:r>
              <a:rPr lang="fr-FR" sz="3600" dirty="0" smtClean="0"/>
              <a:t>île d’Ithaque où l’attendait son épouse Pénélope et son fils Télémaque depuis…10 ans!</a:t>
            </a:r>
          </a:p>
          <a:p>
            <a:pPr>
              <a:buFontTx/>
              <a:buChar char="-"/>
            </a:pPr>
            <a:r>
              <a:rPr lang="fr-FR" sz="3600" dirty="0" smtClean="0"/>
              <a:t>Il mettra 10 autres années avant de parvenir à Ithaque…</a:t>
            </a:r>
          </a:p>
          <a:p>
            <a:pPr>
              <a:buFontTx/>
              <a:buChar char="-"/>
            </a:pPr>
            <a:r>
              <a:rPr lang="fr-FR" sz="3600" dirty="0" smtClean="0"/>
              <a:t>Ulysse sera confronté à plusieurs épreuves: seuls les dieux savent comment il s’en sortira!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10555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9048"/>
            <a:ext cx="9144000" cy="57089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400" dirty="0" smtClean="0"/>
              <a:t>«Vais-je trouver des brutes, des sauvages sans justice, ou des hommes hospitaliers, craignant les dieux ?</a:t>
            </a:r>
          </a:p>
          <a:p>
            <a:pPr marL="0" indent="0">
              <a:buNone/>
            </a:pPr>
            <a:r>
              <a:rPr lang="fr-FR" sz="4400" dirty="0" smtClean="0"/>
              <a:t>On </a:t>
            </a:r>
            <a:r>
              <a:rPr lang="fr-FR" sz="4400" dirty="0"/>
              <a:t>aurait dit la voix fraîche des jeunes filles</a:t>
            </a:r>
            <a:r>
              <a:rPr lang="fr-FR" sz="4400" dirty="0" smtClean="0"/>
              <a:t>, de </a:t>
            </a:r>
            <a:r>
              <a:rPr lang="fr-FR" sz="4400" dirty="0"/>
              <a:t>ces nymphes peut-être, ayant les cimes pour empire,</a:t>
            </a:r>
          </a:p>
          <a:p>
            <a:pPr marL="0" indent="0">
              <a:buNone/>
            </a:pPr>
            <a:r>
              <a:rPr lang="fr-FR" sz="4400" dirty="0"/>
              <a:t>Les sources des rivières et l’herbe des prairies</a:t>
            </a:r>
            <a:r>
              <a:rPr lang="fr-FR" sz="4400" dirty="0" smtClean="0"/>
              <a:t>… »</a:t>
            </a:r>
            <a:endParaRPr lang="fr-FR" sz="4400" dirty="0"/>
          </a:p>
          <a:p>
            <a:pPr marL="0" indent="0">
              <a:buNone/>
            </a:pPr>
            <a:r>
              <a:rPr lang="fr-FR" sz="4400" dirty="0" smtClean="0"/>
              <a:t>(Odyssée</a:t>
            </a:r>
            <a:r>
              <a:rPr lang="fr-FR" sz="4400" dirty="0"/>
              <a:t>, VI, 120-</a:t>
            </a:r>
            <a:r>
              <a:rPr lang="fr-FR" sz="4400" dirty="0" smtClean="0"/>
              <a:t>124)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703685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Épreuve 8: à Ithaque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81112"/>
            <a:ext cx="9144000" cy="5676888"/>
          </a:xfrm>
        </p:spPr>
        <p:txBody>
          <a:bodyPr/>
          <a:lstStyle/>
          <a:p>
            <a:r>
              <a:rPr lang="fr-FR" sz="3200" dirty="0" smtClean="0"/>
              <a:t>Ulysse se </a:t>
            </a:r>
            <a:r>
              <a:rPr lang="fr-FR" sz="3200" smtClean="0"/>
              <a:t>déguise en mendiant </a:t>
            </a:r>
            <a:r>
              <a:rPr lang="fr-FR" sz="3200" dirty="0" smtClean="0"/>
              <a:t>pour ne pas être reconnu des prétendants qui courtisent Pénélope</a:t>
            </a:r>
          </a:p>
          <a:p>
            <a:r>
              <a:rPr lang="fr-FR" sz="3200" dirty="0" smtClean="0"/>
              <a:t>La ruse de Pénélope et le tissage…</a:t>
            </a:r>
          </a:p>
          <a:p>
            <a:r>
              <a:rPr lang="fr-FR" sz="3200" dirty="0" smtClean="0"/>
              <a:t>Il se fait reconnaître par son fils Télémaque</a:t>
            </a:r>
          </a:p>
          <a:p>
            <a:r>
              <a:rPr lang="fr-FR" sz="3200" dirty="0" smtClean="0"/>
              <a:t>Concours de tir à l’arc</a:t>
            </a:r>
          </a:p>
          <a:p>
            <a:r>
              <a:rPr lang="fr-FR" sz="3200" dirty="0" smtClean="0"/>
              <a:t>Ulysse se dévoile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161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59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350" y="0"/>
            <a:ext cx="9010650" cy="6858000"/>
          </a:xfrm>
        </p:spPr>
      </p:pic>
    </p:spTree>
    <p:extLst>
      <p:ext uri="{BB962C8B-B14F-4D97-AF65-F5344CB8AC3E}">
        <p14:creationId xmlns:p14="http://schemas.microsoft.com/office/powerpoint/2010/main" val="296943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Itinéraire d’Ulysse</a:t>
            </a:r>
            <a:endParaRPr lang="fr-FR" dirty="0"/>
          </a:p>
        </p:txBody>
      </p:sp>
      <p:pic>
        <p:nvPicPr>
          <p:cNvPr id="6" name="Espace réservé du contenu 5" descr="Capture d’écran 2014-04-28 à 23.08.5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19" b="7619"/>
          <a:stretch>
            <a:fillRect/>
          </a:stretch>
        </p:blipFill>
        <p:spPr>
          <a:xfrm>
            <a:off x="0" y="1173163"/>
            <a:ext cx="9144000" cy="5684837"/>
          </a:xfrm>
        </p:spPr>
      </p:pic>
      <p:sp>
        <p:nvSpPr>
          <p:cNvPr id="7" name="ZoneTexte 6"/>
          <p:cNvSpPr txBox="1"/>
          <p:nvPr/>
        </p:nvSpPr>
        <p:spPr>
          <a:xfrm>
            <a:off x="6664476" y="3637429"/>
            <a:ext cx="139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Troie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75905" y="3870476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Ithaque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35060" y="310847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pillage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7810" y="5406571"/>
            <a:ext cx="150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Lotophages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52014" y="3624354"/>
            <a:ext cx="101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sirènes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60762" y="38747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Éole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8476" y="481869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Calypso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93526" y="2928451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Circé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60762" y="3316353"/>
            <a:ext cx="123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Cyclope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1040190" y="3277810"/>
            <a:ext cx="5708953" cy="1995714"/>
          </a:xfrm>
          <a:custGeom>
            <a:avLst/>
            <a:gdLst>
              <a:gd name="connsiteX0" fmla="*/ 5708953 w 5708953"/>
              <a:gd name="connsiteY0" fmla="*/ 508000 h 1995714"/>
              <a:gd name="connsiteX1" fmla="*/ 5708953 w 5708953"/>
              <a:gd name="connsiteY1" fmla="*/ 508000 h 1995714"/>
              <a:gd name="connsiteX2" fmla="*/ 5479143 w 5708953"/>
              <a:gd name="connsiteY2" fmla="*/ 520095 h 1995714"/>
              <a:gd name="connsiteX3" fmla="*/ 5467048 w 5708953"/>
              <a:gd name="connsiteY3" fmla="*/ 520095 h 1995714"/>
              <a:gd name="connsiteX4" fmla="*/ 5394477 w 5708953"/>
              <a:gd name="connsiteY4" fmla="*/ 447523 h 1995714"/>
              <a:gd name="connsiteX5" fmla="*/ 5358191 w 5708953"/>
              <a:gd name="connsiteY5" fmla="*/ 423333 h 1995714"/>
              <a:gd name="connsiteX6" fmla="*/ 5346096 w 5708953"/>
              <a:gd name="connsiteY6" fmla="*/ 387047 h 1995714"/>
              <a:gd name="connsiteX7" fmla="*/ 5382381 w 5708953"/>
              <a:gd name="connsiteY7" fmla="*/ 205619 h 1995714"/>
              <a:gd name="connsiteX8" fmla="*/ 5406572 w 5708953"/>
              <a:gd name="connsiteY8" fmla="*/ 181428 h 1995714"/>
              <a:gd name="connsiteX9" fmla="*/ 5430762 w 5708953"/>
              <a:gd name="connsiteY9" fmla="*/ 133047 h 1995714"/>
              <a:gd name="connsiteX10" fmla="*/ 5430762 w 5708953"/>
              <a:gd name="connsiteY10" fmla="*/ 133047 h 1995714"/>
              <a:gd name="connsiteX11" fmla="*/ 5334000 w 5708953"/>
              <a:gd name="connsiteY11" fmla="*/ 169333 h 1995714"/>
              <a:gd name="connsiteX12" fmla="*/ 5297715 w 5708953"/>
              <a:gd name="connsiteY12" fmla="*/ 181428 h 1995714"/>
              <a:gd name="connsiteX13" fmla="*/ 5273524 w 5708953"/>
              <a:gd name="connsiteY13" fmla="*/ 254000 h 1995714"/>
              <a:gd name="connsiteX14" fmla="*/ 5249334 w 5708953"/>
              <a:gd name="connsiteY14" fmla="*/ 290285 h 1995714"/>
              <a:gd name="connsiteX15" fmla="*/ 5249334 w 5708953"/>
              <a:gd name="connsiteY15" fmla="*/ 592666 h 1995714"/>
              <a:gd name="connsiteX16" fmla="*/ 5261429 w 5708953"/>
              <a:gd name="connsiteY16" fmla="*/ 628952 h 1995714"/>
              <a:gd name="connsiteX17" fmla="*/ 5297715 w 5708953"/>
              <a:gd name="connsiteY17" fmla="*/ 653142 h 1995714"/>
              <a:gd name="connsiteX18" fmla="*/ 5334000 w 5708953"/>
              <a:gd name="connsiteY18" fmla="*/ 774095 h 1995714"/>
              <a:gd name="connsiteX19" fmla="*/ 5358191 w 5708953"/>
              <a:gd name="connsiteY19" fmla="*/ 798285 h 1995714"/>
              <a:gd name="connsiteX20" fmla="*/ 5370286 w 5708953"/>
              <a:gd name="connsiteY20" fmla="*/ 834571 h 1995714"/>
              <a:gd name="connsiteX21" fmla="*/ 5418667 w 5708953"/>
              <a:gd name="connsiteY21" fmla="*/ 919238 h 1995714"/>
              <a:gd name="connsiteX22" fmla="*/ 5454953 w 5708953"/>
              <a:gd name="connsiteY22" fmla="*/ 1016000 h 1995714"/>
              <a:gd name="connsiteX23" fmla="*/ 5454953 w 5708953"/>
              <a:gd name="connsiteY23" fmla="*/ 1016000 h 1995714"/>
              <a:gd name="connsiteX24" fmla="*/ 5394477 w 5708953"/>
              <a:gd name="connsiteY24" fmla="*/ 1100666 h 1995714"/>
              <a:gd name="connsiteX25" fmla="*/ 5370286 w 5708953"/>
              <a:gd name="connsiteY25" fmla="*/ 1209523 h 1995714"/>
              <a:gd name="connsiteX26" fmla="*/ 5346096 w 5708953"/>
              <a:gd name="connsiteY26" fmla="*/ 1282095 h 1995714"/>
              <a:gd name="connsiteX27" fmla="*/ 5334000 w 5708953"/>
              <a:gd name="connsiteY27" fmla="*/ 1318380 h 1995714"/>
              <a:gd name="connsiteX28" fmla="*/ 5285620 w 5708953"/>
              <a:gd name="connsiteY28" fmla="*/ 1330476 h 1995714"/>
              <a:gd name="connsiteX29" fmla="*/ 5188858 w 5708953"/>
              <a:gd name="connsiteY29" fmla="*/ 1342571 h 1995714"/>
              <a:gd name="connsiteX30" fmla="*/ 5080000 w 5708953"/>
              <a:gd name="connsiteY30" fmla="*/ 1366761 h 1995714"/>
              <a:gd name="connsiteX31" fmla="*/ 5043715 w 5708953"/>
              <a:gd name="connsiteY31" fmla="*/ 1378857 h 1995714"/>
              <a:gd name="connsiteX32" fmla="*/ 4946953 w 5708953"/>
              <a:gd name="connsiteY32" fmla="*/ 1439333 h 1995714"/>
              <a:gd name="connsiteX33" fmla="*/ 4898572 w 5708953"/>
              <a:gd name="connsiteY33" fmla="*/ 1463523 h 1995714"/>
              <a:gd name="connsiteX34" fmla="*/ 4801810 w 5708953"/>
              <a:gd name="connsiteY34" fmla="*/ 1487714 h 1995714"/>
              <a:gd name="connsiteX35" fmla="*/ 4692953 w 5708953"/>
              <a:gd name="connsiteY35" fmla="*/ 1511904 h 1995714"/>
              <a:gd name="connsiteX36" fmla="*/ 4608286 w 5708953"/>
              <a:gd name="connsiteY36" fmla="*/ 1524000 h 1995714"/>
              <a:gd name="connsiteX37" fmla="*/ 4511524 w 5708953"/>
              <a:gd name="connsiteY37" fmla="*/ 1560285 h 1995714"/>
              <a:gd name="connsiteX38" fmla="*/ 4451048 w 5708953"/>
              <a:gd name="connsiteY38" fmla="*/ 1572380 h 1995714"/>
              <a:gd name="connsiteX39" fmla="*/ 4366381 w 5708953"/>
              <a:gd name="connsiteY39" fmla="*/ 1608666 h 1995714"/>
              <a:gd name="connsiteX40" fmla="*/ 4342191 w 5708953"/>
              <a:gd name="connsiteY40" fmla="*/ 1632857 h 1995714"/>
              <a:gd name="connsiteX41" fmla="*/ 4281715 w 5708953"/>
              <a:gd name="connsiteY41" fmla="*/ 1644952 h 1995714"/>
              <a:gd name="connsiteX42" fmla="*/ 4197048 w 5708953"/>
              <a:gd name="connsiteY42" fmla="*/ 1705428 h 1995714"/>
              <a:gd name="connsiteX43" fmla="*/ 4112381 w 5708953"/>
              <a:gd name="connsiteY43" fmla="*/ 1765904 h 1995714"/>
              <a:gd name="connsiteX44" fmla="*/ 4039810 w 5708953"/>
              <a:gd name="connsiteY44" fmla="*/ 1814285 h 1995714"/>
              <a:gd name="connsiteX45" fmla="*/ 4015620 w 5708953"/>
              <a:gd name="connsiteY45" fmla="*/ 1838476 h 1995714"/>
              <a:gd name="connsiteX46" fmla="*/ 3858381 w 5708953"/>
              <a:gd name="connsiteY46" fmla="*/ 1862666 h 1995714"/>
              <a:gd name="connsiteX47" fmla="*/ 3084286 w 5708953"/>
              <a:gd name="connsiteY47" fmla="*/ 1898952 h 1995714"/>
              <a:gd name="connsiteX48" fmla="*/ 3035905 w 5708953"/>
              <a:gd name="connsiteY48" fmla="*/ 1923142 h 1995714"/>
              <a:gd name="connsiteX49" fmla="*/ 2999620 w 5708953"/>
              <a:gd name="connsiteY49" fmla="*/ 1935238 h 1995714"/>
              <a:gd name="connsiteX50" fmla="*/ 2927048 w 5708953"/>
              <a:gd name="connsiteY50" fmla="*/ 1971523 h 1995714"/>
              <a:gd name="connsiteX51" fmla="*/ 2745620 w 5708953"/>
              <a:gd name="connsiteY51" fmla="*/ 1995714 h 1995714"/>
              <a:gd name="connsiteX52" fmla="*/ 2745620 w 5708953"/>
              <a:gd name="connsiteY52" fmla="*/ 1995714 h 1995714"/>
              <a:gd name="connsiteX53" fmla="*/ 2794000 w 5708953"/>
              <a:gd name="connsiteY53" fmla="*/ 1644952 h 1995714"/>
              <a:gd name="connsiteX54" fmla="*/ 2818191 w 5708953"/>
              <a:gd name="connsiteY54" fmla="*/ 1620761 h 1995714"/>
              <a:gd name="connsiteX55" fmla="*/ 2866572 w 5708953"/>
              <a:gd name="connsiteY55" fmla="*/ 1596571 h 1995714"/>
              <a:gd name="connsiteX56" fmla="*/ 2854477 w 5708953"/>
              <a:gd name="connsiteY56" fmla="*/ 1076476 h 1995714"/>
              <a:gd name="connsiteX57" fmla="*/ 2842381 w 5708953"/>
              <a:gd name="connsiteY57" fmla="*/ 1040190 h 1995714"/>
              <a:gd name="connsiteX58" fmla="*/ 2818191 w 5708953"/>
              <a:gd name="connsiteY58" fmla="*/ 943428 h 1995714"/>
              <a:gd name="connsiteX59" fmla="*/ 2806096 w 5708953"/>
              <a:gd name="connsiteY59" fmla="*/ 870857 h 1995714"/>
              <a:gd name="connsiteX60" fmla="*/ 2794000 w 5708953"/>
              <a:gd name="connsiteY60" fmla="*/ 713619 h 1995714"/>
              <a:gd name="connsiteX61" fmla="*/ 2794000 w 5708953"/>
              <a:gd name="connsiteY61" fmla="*/ 713619 h 1995714"/>
              <a:gd name="connsiteX62" fmla="*/ 2806096 w 5708953"/>
              <a:gd name="connsiteY62" fmla="*/ 435428 h 1995714"/>
              <a:gd name="connsiteX63" fmla="*/ 2842381 w 5708953"/>
              <a:gd name="connsiteY63" fmla="*/ 411238 h 1995714"/>
              <a:gd name="connsiteX64" fmla="*/ 2902858 w 5708953"/>
              <a:gd name="connsiteY64" fmla="*/ 374952 h 1995714"/>
              <a:gd name="connsiteX65" fmla="*/ 2927048 w 5708953"/>
              <a:gd name="connsiteY65" fmla="*/ 338666 h 1995714"/>
              <a:gd name="connsiteX66" fmla="*/ 2999620 w 5708953"/>
              <a:gd name="connsiteY66" fmla="*/ 314476 h 1995714"/>
              <a:gd name="connsiteX67" fmla="*/ 3132667 w 5708953"/>
              <a:gd name="connsiteY67" fmla="*/ 290285 h 1995714"/>
              <a:gd name="connsiteX68" fmla="*/ 3205239 w 5708953"/>
              <a:gd name="connsiteY68" fmla="*/ 266095 h 1995714"/>
              <a:gd name="connsiteX69" fmla="*/ 3241524 w 5708953"/>
              <a:gd name="connsiteY69" fmla="*/ 254000 h 1995714"/>
              <a:gd name="connsiteX70" fmla="*/ 3386667 w 5708953"/>
              <a:gd name="connsiteY70" fmla="*/ 241904 h 1995714"/>
              <a:gd name="connsiteX71" fmla="*/ 3386667 w 5708953"/>
              <a:gd name="connsiteY71" fmla="*/ 241904 h 1995714"/>
              <a:gd name="connsiteX72" fmla="*/ 3471334 w 5708953"/>
              <a:gd name="connsiteY72" fmla="*/ 302380 h 1995714"/>
              <a:gd name="connsiteX73" fmla="*/ 3495524 w 5708953"/>
              <a:gd name="connsiteY73" fmla="*/ 374952 h 1995714"/>
              <a:gd name="connsiteX74" fmla="*/ 3507620 w 5708953"/>
              <a:gd name="connsiteY74" fmla="*/ 471714 h 1995714"/>
              <a:gd name="connsiteX75" fmla="*/ 3519715 w 5708953"/>
              <a:gd name="connsiteY75" fmla="*/ 508000 h 1995714"/>
              <a:gd name="connsiteX76" fmla="*/ 3556000 w 5708953"/>
              <a:gd name="connsiteY76" fmla="*/ 532190 h 1995714"/>
              <a:gd name="connsiteX77" fmla="*/ 3568096 w 5708953"/>
              <a:gd name="connsiteY77" fmla="*/ 568476 h 1995714"/>
              <a:gd name="connsiteX78" fmla="*/ 3616477 w 5708953"/>
              <a:gd name="connsiteY78" fmla="*/ 677333 h 1995714"/>
              <a:gd name="connsiteX79" fmla="*/ 3616477 w 5708953"/>
              <a:gd name="connsiteY79" fmla="*/ 749904 h 1995714"/>
              <a:gd name="connsiteX80" fmla="*/ 3616477 w 5708953"/>
              <a:gd name="connsiteY80" fmla="*/ 749904 h 1995714"/>
              <a:gd name="connsiteX81" fmla="*/ 3519715 w 5708953"/>
              <a:gd name="connsiteY81" fmla="*/ 713619 h 1995714"/>
              <a:gd name="connsiteX82" fmla="*/ 3374572 w 5708953"/>
              <a:gd name="connsiteY82" fmla="*/ 665238 h 1995714"/>
              <a:gd name="connsiteX83" fmla="*/ 3302000 w 5708953"/>
              <a:gd name="connsiteY83" fmla="*/ 641047 h 1995714"/>
              <a:gd name="connsiteX84" fmla="*/ 3265715 w 5708953"/>
              <a:gd name="connsiteY84" fmla="*/ 628952 h 1995714"/>
              <a:gd name="connsiteX85" fmla="*/ 3205239 w 5708953"/>
              <a:gd name="connsiteY85" fmla="*/ 592666 h 1995714"/>
              <a:gd name="connsiteX86" fmla="*/ 3144762 w 5708953"/>
              <a:gd name="connsiteY86" fmla="*/ 556380 h 1995714"/>
              <a:gd name="connsiteX87" fmla="*/ 3096381 w 5708953"/>
              <a:gd name="connsiteY87" fmla="*/ 495904 h 1995714"/>
              <a:gd name="connsiteX88" fmla="*/ 3072191 w 5708953"/>
              <a:gd name="connsiteY88" fmla="*/ 459619 h 1995714"/>
              <a:gd name="connsiteX89" fmla="*/ 3035905 w 5708953"/>
              <a:gd name="connsiteY89" fmla="*/ 387047 h 1995714"/>
              <a:gd name="connsiteX90" fmla="*/ 3011715 w 5708953"/>
              <a:gd name="connsiteY90" fmla="*/ 314476 h 1995714"/>
              <a:gd name="connsiteX91" fmla="*/ 2999620 w 5708953"/>
              <a:gd name="connsiteY91" fmla="*/ 278190 h 1995714"/>
              <a:gd name="connsiteX92" fmla="*/ 2987524 w 5708953"/>
              <a:gd name="connsiteY92" fmla="*/ 241904 h 1995714"/>
              <a:gd name="connsiteX93" fmla="*/ 2975429 w 5708953"/>
              <a:gd name="connsiteY93" fmla="*/ 193523 h 1995714"/>
              <a:gd name="connsiteX94" fmla="*/ 2987524 w 5708953"/>
              <a:gd name="connsiteY94" fmla="*/ 120952 h 1995714"/>
              <a:gd name="connsiteX95" fmla="*/ 2999620 w 5708953"/>
              <a:gd name="connsiteY95" fmla="*/ 84666 h 1995714"/>
              <a:gd name="connsiteX96" fmla="*/ 3011715 w 5708953"/>
              <a:gd name="connsiteY96" fmla="*/ 24190 h 1995714"/>
              <a:gd name="connsiteX97" fmla="*/ 3035905 w 5708953"/>
              <a:gd name="connsiteY97" fmla="*/ 0 h 1995714"/>
              <a:gd name="connsiteX98" fmla="*/ 3035905 w 5708953"/>
              <a:gd name="connsiteY98" fmla="*/ 0 h 1995714"/>
              <a:gd name="connsiteX99" fmla="*/ 3108477 w 5708953"/>
              <a:gd name="connsiteY99" fmla="*/ 72571 h 1995714"/>
              <a:gd name="connsiteX100" fmla="*/ 3168953 w 5708953"/>
              <a:gd name="connsiteY100" fmla="*/ 120952 h 1995714"/>
              <a:gd name="connsiteX101" fmla="*/ 3193143 w 5708953"/>
              <a:gd name="connsiteY101" fmla="*/ 169333 h 1995714"/>
              <a:gd name="connsiteX102" fmla="*/ 3229429 w 5708953"/>
              <a:gd name="connsiteY102" fmla="*/ 181428 h 1995714"/>
              <a:gd name="connsiteX103" fmla="*/ 3241524 w 5708953"/>
              <a:gd name="connsiteY103" fmla="*/ 217714 h 1995714"/>
              <a:gd name="connsiteX104" fmla="*/ 3302000 w 5708953"/>
              <a:gd name="connsiteY104" fmla="*/ 254000 h 1995714"/>
              <a:gd name="connsiteX105" fmla="*/ 3326191 w 5708953"/>
              <a:gd name="connsiteY105" fmla="*/ 278190 h 1995714"/>
              <a:gd name="connsiteX106" fmla="*/ 3350381 w 5708953"/>
              <a:gd name="connsiteY106" fmla="*/ 350761 h 1995714"/>
              <a:gd name="connsiteX107" fmla="*/ 3374572 w 5708953"/>
              <a:gd name="connsiteY107" fmla="*/ 374952 h 1995714"/>
              <a:gd name="connsiteX108" fmla="*/ 3386667 w 5708953"/>
              <a:gd name="connsiteY108" fmla="*/ 411238 h 1995714"/>
              <a:gd name="connsiteX109" fmla="*/ 3435048 w 5708953"/>
              <a:gd name="connsiteY109" fmla="*/ 483809 h 1995714"/>
              <a:gd name="connsiteX110" fmla="*/ 3435048 w 5708953"/>
              <a:gd name="connsiteY110" fmla="*/ 544285 h 1995714"/>
              <a:gd name="connsiteX111" fmla="*/ 3459239 w 5708953"/>
              <a:gd name="connsiteY111" fmla="*/ 532190 h 1995714"/>
              <a:gd name="connsiteX112" fmla="*/ 3374572 w 5708953"/>
              <a:gd name="connsiteY112" fmla="*/ 665238 h 1995714"/>
              <a:gd name="connsiteX113" fmla="*/ 3350381 w 5708953"/>
              <a:gd name="connsiteY113" fmla="*/ 713619 h 1995714"/>
              <a:gd name="connsiteX114" fmla="*/ 3277810 w 5708953"/>
              <a:gd name="connsiteY114" fmla="*/ 762000 h 1995714"/>
              <a:gd name="connsiteX115" fmla="*/ 3241524 w 5708953"/>
              <a:gd name="connsiteY115" fmla="*/ 786190 h 1995714"/>
              <a:gd name="connsiteX116" fmla="*/ 3205239 w 5708953"/>
              <a:gd name="connsiteY116" fmla="*/ 810380 h 1995714"/>
              <a:gd name="connsiteX117" fmla="*/ 3156858 w 5708953"/>
              <a:gd name="connsiteY117" fmla="*/ 834571 h 1995714"/>
              <a:gd name="connsiteX118" fmla="*/ 3120572 w 5708953"/>
              <a:gd name="connsiteY118" fmla="*/ 846666 h 1995714"/>
              <a:gd name="connsiteX119" fmla="*/ 2878667 w 5708953"/>
              <a:gd name="connsiteY119" fmla="*/ 870857 h 1995714"/>
              <a:gd name="connsiteX120" fmla="*/ 2830286 w 5708953"/>
              <a:gd name="connsiteY120" fmla="*/ 882952 h 1995714"/>
              <a:gd name="connsiteX121" fmla="*/ 2624667 w 5708953"/>
              <a:gd name="connsiteY121" fmla="*/ 907142 h 1995714"/>
              <a:gd name="connsiteX122" fmla="*/ 2540000 w 5708953"/>
              <a:gd name="connsiteY122" fmla="*/ 919238 h 1995714"/>
              <a:gd name="connsiteX123" fmla="*/ 2261810 w 5708953"/>
              <a:gd name="connsiteY123" fmla="*/ 943428 h 1995714"/>
              <a:gd name="connsiteX124" fmla="*/ 1971524 w 5708953"/>
              <a:gd name="connsiteY124" fmla="*/ 967619 h 1995714"/>
              <a:gd name="connsiteX125" fmla="*/ 1911048 w 5708953"/>
              <a:gd name="connsiteY125" fmla="*/ 991809 h 1995714"/>
              <a:gd name="connsiteX126" fmla="*/ 1826381 w 5708953"/>
              <a:gd name="connsiteY126" fmla="*/ 1028095 h 1995714"/>
              <a:gd name="connsiteX127" fmla="*/ 1850572 w 5708953"/>
              <a:gd name="connsiteY127" fmla="*/ 1052285 h 1995714"/>
              <a:gd name="connsiteX128" fmla="*/ 1814286 w 5708953"/>
              <a:gd name="connsiteY128" fmla="*/ 1040190 h 1995714"/>
              <a:gd name="connsiteX129" fmla="*/ 1524000 w 5708953"/>
              <a:gd name="connsiteY129" fmla="*/ 1076476 h 1995714"/>
              <a:gd name="connsiteX130" fmla="*/ 1403048 w 5708953"/>
              <a:gd name="connsiteY130" fmla="*/ 1088571 h 1995714"/>
              <a:gd name="connsiteX131" fmla="*/ 1342572 w 5708953"/>
              <a:gd name="connsiteY131" fmla="*/ 1100666 h 1995714"/>
              <a:gd name="connsiteX132" fmla="*/ 1124858 w 5708953"/>
              <a:gd name="connsiteY132" fmla="*/ 1112761 h 1995714"/>
              <a:gd name="connsiteX133" fmla="*/ 713620 w 5708953"/>
              <a:gd name="connsiteY133" fmla="*/ 1136952 h 1995714"/>
              <a:gd name="connsiteX134" fmla="*/ 616858 w 5708953"/>
              <a:gd name="connsiteY134" fmla="*/ 1149047 h 1995714"/>
              <a:gd name="connsiteX135" fmla="*/ 580572 w 5708953"/>
              <a:gd name="connsiteY135" fmla="*/ 1161142 h 1995714"/>
              <a:gd name="connsiteX136" fmla="*/ 556381 w 5708953"/>
              <a:gd name="connsiteY136" fmla="*/ 1197428 h 1995714"/>
              <a:gd name="connsiteX137" fmla="*/ 532191 w 5708953"/>
              <a:gd name="connsiteY137" fmla="*/ 1270000 h 1995714"/>
              <a:gd name="connsiteX138" fmla="*/ 495905 w 5708953"/>
              <a:gd name="connsiteY138" fmla="*/ 1330476 h 1995714"/>
              <a:gd name="connsiteX139" fmla="*/ 459620 w 5708953"/>
              <a:gd name="connsiteY139" fmla="*/ 1342571 h 1995714"/>
              <a:gd name="connsiteX140" fmla="*/ 399143 w 5708953"/>
              <a:gd name="connsiteY140" fmla="*/ 1378857 h 1995714"/>
              <a:gd name="connsiteX141" fmla="*/ 362858 w 5708953"/>
              <a:gd name="connsiteY141" fmla="*/ 1403047 h 1995714"/>
              <a:gd name="connsiteX142" fmla="*/ 241905 w 5708953"/>
              <a:gd name="connsiteY142" fmla="*/ 1439333 h 1995714"/>
              <a:gd name="connsiteX143" fmla="*/ 181429 w 5708953"/>
              <a:gd name="connsiteY143" fmla="*/ 1487714 h 1995714"/>
              <a:gd name="connsiteX144" fmla="*/ 133048 w 5708953"/>
              <a:gd name="connsiteY144" fmla="*/ 1548190 h 1995714"/>
              <a:gd name="connsiteX145" fmla="*/ 60477 w 5708953"/>
              <a:gd name="connsiteY145" fmla="*/ 1572380 h 1995714"/>
              <a:gd name="connsiteX146" fmla="*/ 0 w 5708953"/>
              <a:gd name="connsiteY146" fmla="*/ 1596571 h 1995714"/>
              <a:gd name="connsiteX147" fmla="*/ 24191 w 5708953"/>
              <a:gd name="connsiteY147" fmla="*/ 1511904 h 1995714"/>
              <a:gd name="connsiteX148" fmla="*/ 145143 w 5708953"/>
              <a:gd name="connsiteY148" fmla="*/ 1524000 h 1995714"/>
              <a:gd name="connsiteX149" fmla="*/ 169334 w 5708953"/>
              <a:gd name="connsiteY149" fmla="*/ 1548190 h 1995714"/>
              <a:gd name="connsiteX150" fmla="*/ 423334 w 5708953"/>
              <a:gd name="connsiteY150" fmla="*/ 1536095 h 1995714"/>
              <a:gd name="connsiteX151" fmla="*/ 459620 w 5708953"/>
              <a:gd name="connsiteY151" fmla="*/ 1524000 h 1995714"/>
              <a:gd name="connsiteX152" fmla="*/ 495905 w 5708953"/>
              <a:gd name="connsiteY152" fmla="*/ 1463523 h 1995714"/>
              <a:gd name="connsiteX153" fmla="*/ 520096 w 5708953"/>
              <a:gd name="connsiteY153" fmla="*/ 1427238 h 1995714"/>
              <a:gd name="connsiteX154" fmla="*/ 580572 w 5708953"/>
              <a:gd name="connsiteY154" fmla="*/ 1330476 h 1995714"/>
              <a:gd name="connsiteX155" fmla="*/ 616858 w 5708953"/>
              <a:gd name="connsiteY155" fmla="*/ 1270000 h 1995714"/>
              <a:gd name="connsiteX156" fmla="*/ 689429 w 5708953"/>
              <a:gd name="connsiteY156" fmla="*/ 1245809 h 1995714"/>
              <a:gd name="connsiteX157" fmla="*/ 774096 w 5708953"/>
              <a:gd name="connsiteY157" fmla="*/ 1197428 h 1995714"/>
              <a:gd name="connsiteX158" fmla="*/ 810381 w 5708953"/>
              <a:gd name="connsiteY158" fmla="*/ 1173238 h 1995714"/>
              <a:gd name="connsiteX159" fmla="*/ 931334 w 5708953"/>
              <a:gd name="connsiteY159" fmla="*/ 1136952 h 1995714"/>
              <a:gd name="connsiteX160" fmla="*/ 1233715 w 5708953"/>
              <a:gd name="connsiteY160" fmla="*/ 1149047 h 1995714"/>
              <a:gd name="connsiteX161" fmla="*/ 1270000 w 5708953"/>
              <a:gd name="connsiteY161" fmla="*/ 1161142 h 1995714"/>
              <a:gd name="connsiteX162" fmla="*/ 1366762 w 5708953"/>
              <a:gd name="connsiteY162" fmla="*/ 1136952 h 1995714"/>
              <a:gd name="connsiteX163" fmla="*/ 1995715 w 5708953"/>
              <a:gd name="connsiteY163" fmla="*/ 1100666 h 1995714"/>
              <a:gd name="connsiteX164" fmla="*/ 2213429 w 5708953"/>
              <a:gd name="connsiteY164" fmla="*/ 1076476 h 1995714"/>
              <a:gd name="connsiteX165" fmla="*/ 2382762 w 5708953"/>
              <a:gd name="connsiteY165" fmla="*/ 1040190 h 1995714"/>
              <a:gd name="connsiteX166" fmla="*/ 2515810 w 5708953"/>
              <a:gd name="connsiteY166" fmla="*/ 1003904 h 1995714"/>
              <a:gd name="connsiteX167" fmla="*/ 2600477 w 5708953"/>
              <a:gd name="connsiteY167" fmla="*/ 1016000 h 1995714"/>
              <a:gd name="connsiteX168" fmla="*/ 2733524 w 5708953"/>
              <a:gd name="connsiteY168" fmla="*/ 1040190 h 1995714"/>
              <a:gd name="connsiteX169" fmla="*/ 2890762 w 5708953"/>
              <a:gd name="connsiteY169" fmla="*/ 1052285 h 1995714"/>
              <a:gd name="connsiteX170" fmla="*/ 2939143 w 5708953"/>
              <a:gd name="connsiteY170" fmla="*/ 1064380 h 1995714"/>
              <a:gd name="connsiteX171" fmla="*/ 3011715 w 5708953"/>
              <a:gd name="connsiteY171" fmla="*/ 1088571 h 1995714"/>
              <a:gd name="connsiteX172" fmla="*/ 3084286 w 5708953"/>
              <a:gd name="connsiteY172" fmla="*/ 1112761 h 1995714"/>
              <a:gd name="connsiteX173" fmla="*/ 3168953 w 5708953"/>
              <a:gd name="connsiteY173" fmla="*/ 1136952 h 1995714"/>
              <a:gd name="connsiteX174" fmla="*/ 3398762 w 5708953"/>
              <a:gd name="connsiteY174" fmla="*/ 1149047 h 1995714"/>
              <a:gd name="connsiteX175" fmla="*/ 3398762 w 5708953"/>
              <a:gd name="connsiteY175" fmla="*/ 1149047 h 1995714"/>
              <a:gd name="connsiteX176" fmla="*/ 3483429 w 5708953"/>
              <a:gd name="connsiteY176" fmla="*/ 1221619 h 1995714"/>
              <a:gd name="connsiteX177" fmla="*/ 3519715 w 5708953"/>
              <a:gd name="connsiteY177" fmla="*/ 1233714 h 1995714"/>
              <a:gd name="connsiteX178" fmla="*/ 4003524 w 5708953"/>
              <a:gd name="connsiteY178" fmla="*/ 1221619 h 1995714"/>
              <a:gd name="connsiteX179" fmla="*/ 4076096 w 5708953"/>
              <a:gd name="connsiteY179" fmla="*/ 1197428 h 1995714"/>
              <a:gd name="connsiteX180" fmla="*/ 4100286 w 5708953"/>
              <a:gd name="connsiteY180" fmla="*/ 1161142 h 1995714"/>
              <a:gd name="connsiteX181" fmla="*/ 4148667 w 5708953"/>
              <a:gd name="connsiteY181" fmla="*/ 979714 h 1995714"/>
              <a:gd name="connsiteX182" fmla="*/ 4160762 w 5708953"/>
              <a:gd name="connsiteY182" fmla="*/ 919238 h 1995714"/>
              <a:gd name="connsiteX183" fmla="*/ 4172858 w 5708953"/>
              <a:gd name="connsiteY183" fmla="*/ 822476 h 1995714"/>
              <a:gd name="connsiteX184" fmla="*/ 4209143 w 5708953"/>
              <a:gd name="connsiteY184" fmla="*/ 810380 h 1995714"/>
              <a:gd name="connsiteX185" fmla="*/ 4342191 w 5708953"/>
              <a:gd name="connsiteY185" fmla="*/ 798285 h 1995714"/>
              <a:gd name="connsiteX186" fmla="*/ 4414762 w 5708953"/>
              <a:gd name="connsiteY186" fmla="*/ 737809 h 1995714"/>
              <a:gd name="connsiteX187" fmla="*/ 4463143 w 5708953"/>
              <a:gd name="connsiteY187" fmla="*/ 701523 h 1995714"/>
              <a:gd name="connsiteX188" fmla="*/ 4487334 w 5708953"/>
              <a:gd name="connsiteY188" fmla="*/ 665238 h 1995714"/>
              <a:gd name="connsiteX189" fmla="*/ 4523620 w 5708953"/>
              <a:gd name="connsiteY189" fmla="*/ 677333 h 1995714"/>
              <a:gd name="connsiteX190" fmla="*/ 4547810 w 5708953"/>
              <a:gd name="connsiteY190" fmla="*/ 713619 h 1995714"/>
              <a:gd name="connsiteX191" fmla="*/ 4596191 w 5708953"/>
              <a:gd name="connsiteY191" fmla="*/ 725714 h 1995714"/>
              <a:gd name="connsiteX192" fmla="*/ 4632477 w 5708953"/>
              <a:gd name="connsiteY192" fmla="*/ 737809 h 1995714"/>
              <a:gd name="connsiteX193" fmla="*/ 4632477 w 5708953"/>
              <a:gd name="connsiteY193" fmla="*/ 737809 h 19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708953" h="1995714">
                <a:moveTo>
                  <a:pt x="5708953" y="508000"/>
                </a:moveTo>
                <a:lnTo>
                  <a:pt x="5708953" y="508000"/>
                </a:lnTo>
                <a:cubicBezTo>
                  <a:pt x="5560025" y="524547"/>
                  <a:pt x="5636605" y="520095"/>
                  <a:pt x="5479143" y="520095"/>
                </a:cubicBezTo>
                <a:lnTo>
                  <a:pt x="5467048" y="520095"/>
                </a:lnTo>
                <a:cubicBezTo>
                  <a:pt x="5442858" y="495904"/>
                  <a:pt x="5420046" y="470251"/>
                  <a:pt x="5394477" y="447523"/>
                </a:cubicBezTo>
                <a:cubicBezTo>
                  <a:pt x="5383612" y="437865"/>
                  <a:pt x="5367272" y="434684"/>
                  <a:pt x="5358191" y="423333"/>
                </a:cubicBezTo>
                <a:cubicBezTo>
                  <a:pt x="5350226" y="413377"/>
                  <a:pt x="5350128" y="399142"/>
                  <a:pt x="5346096" y="387047"/>
                </a:cubicBezTo>
                <a:cubicBezTo>
                  <a:pt x="5348216" y="367971"/>
                  <a:pt x="5355580" y="232420"/>
                  <a:pt x="5382381" y="205619"/>
                </a:cubicBezTo>
                <a:lnTo>
                  <a:pt x="5406572" y="181428"/>
                </a:lnTo>
                <a:cubicBezTo>
                  <a:pt x="5420470" y="139733"/>
                  <a:pt x="5409652" y="154157"/>
                  <a:pt x="5430762" y="133047"/>
                </a:cubicBezTo>
                <a:lnTo>
                  <a:pt x="5430762" y="133047"/>
                </a:lnTo>
                <a:lnTo>
                  <a:pt x="5334000" y="169333"/>
                </a:lnTo>
                <a:cubicBezTo>
                  <a:pt x="5322018" y="173690"/>
                  <a:pt x="5305125" y="171053"/>
                  <a:pt x="5297715" y="181428"/>
                </a:cubicBezTo>
                <a:cubicBezTo>
                  <a:pt x="5282894" y="202178"/>
                  <a:pt x="5287668" y="232783"/>
                  <a:pt x="5273524" y="254000"/>
                </a:cubicBezTo>
                <a:lnTo>
                  <a:pt x="5249334" y="290285"/>
                </a:lnTo>
                <a:cubicBezTo>
                  <a:pt x="5229259" y="430811"/>
                  <a:pt x="5229796" y="387517"/>
                  <a:pt x="5249334" y="592666"/>
                </a:cubicBezTo>
                <a:cubicBezTo>
                  <a:pt x="5250543" y="605358"/>
                  <a:pt x="5253464" y="618996"/>
                  <a:pt x="5261429" y="628952"/>
                </a:cubicBezTo>
                <a:cubicBezTo>
                  <a:pt x="5270510" y="640303"/>
                  <a:pt x="5285620" y="645079"/>
                  <a:pt x="5297715" y="653142"/>
                </a:cubicBezTo>
                <a:cubicBezTo>
                  <a:pt x="5303196" y="675067"/>
                  <a:pt x="5324185" y="764280"/>
                  <a:pt x="5334000" y="774095"/>
                </a:cubicBezTo>
                <a:lnTo>
                  <a:pt x="5358191" y="798285"/>
                </a:lnTo>
                <a:cubicBezTo>
                  <a:pt x="5362223" y="810380"/>
                  <a:pt x="5364584" y="823167"/>
                  <a:pt x="5370286" y="834571"/>
                </a:cubicBezTo>
                <a:cubicBezTo>
                  <a:pt x="5413931" y="921861"/>
                  <a:pt x="5376252" y="813200"/>
                  <a:pt x="5418667" y="919238"/>
                </a:cubicBezTo>
                <a:cubicBezTo>
                  <a:pt x="5472752" y="1054450"/>
                  <a:pt x="5421894" y="949878"/>
                  <a:pt x="5454953" y="1016000"/>
                </a:cubicBezTo>
                <a:lnTo>
                  <a:pt x="5454953" y="1016000"/>
                </a:lnTo>
                <a:cubicBezTo>
                  <a:pt x="5434794" y="1044222"/>
                  <a:pt x="5412321" y="1070926"/>
                  <a:pt x="5394477" y="1100666"/>
                </a:cubicBezTo>
                <a:cubicBezTo>
                  <a:pt x="5379644" y="1125387"/>
                  <a:pt x="5374824" y="1191371"/>
                  <a:pt x="5370286" y="1209523"/>
                </a:cubicBezTo>
                <a:cubicBezTo>
                  <a:pt x="5364102" y="1234261"/>
                  <a:pt x="5354160" y="1257904"/>
                  <a:pt x="5346096" y="1282095"/>
                </a:cubicBezTo>
                <a:cubicBezTo>
                  <a:pt x="5342064" y="1294190"/>
                  <a:pt x="5346369" y="1315288"/>
                  <a:pt x="5334000" y="1318380"/>
                </a:cubicBezTo>
                <a:cubicBezTo>
                  <a:pt x="5317873" y="1322412"/>
                  <a:pt x="5302017" y="1327743"/>
                  <a:pt x="5285620" y="1330476"/>
                </a:cubicBezTo>
                <a:cubicBezTo>
                  <a:pt x="5253557" y="1335820"/>
                  <a:pt x="5220985" y="1337629"/>
                  <a:pt x="5188858" y="1342571"/>
                </a:cubicBezTo>
                <a:cubicBezTo>
                  <a:pt x="5161840" y="1346727"/>
                  <a:pt x="5108090" y="1358735"/>
                  <a:pt x="5080000" y="1366761"/>
                </a:cubicBezTo>
                <a:cubicBezTo>
                  <a:pt x="5067741" y="1370264"/>
                  <a:pt x="5055118" y="1373155"/>
                  <a:pt x="5043715" y="1378857"/>
                </a:cubicBezTo>
                <a:cubicBezTo>
                  <a:pt x="4952442" y="1424494"/>
                  <a:pt x="5014135" y="1400943"/>
                  <a:pt x="4946953" y="1439333"/>
                </a:cubicBezTo>
                <a:cubicBezTo>
                  <a:pt x="4931298" y="1448279"/>
                  <a:pt x="4915145" y="1456420"/>
                  <a:pt x="4898572" y="1463523"/>
                </a:cubicBezTo>
                <a:cubicBezTo>
                  <a:pt x="4863653" y="1478488"/>
                  <a:pt x="4841137" y="1478975"/>
                  <a:pt x="4801810" y="1487714"/>
                </a:cubicBezTo>
                <a:cubicBezTo>
                  <a:pt x="4736566" y="1502212"/>
                  <a:pt x="4765919" y="1499743"/>
                  <a:pt x="4692953" y="1511904"/>
                </a:cubicBezTo>
                <a:cubicBezTo>
                  <a:pt x="4664832" y="1516591"/>
                  <a:pt x="4636335" y="1518900"/>
                  <a:pt x="4608286" y="1524000"/>
                </a:cubicBezTo>
                <a:cubicBezTo>
                  <a:pt x="4507907" y="1542251"/>
                  <a:pt x="4612200" y="1526727"/>
                  <a:pt x="4511524" y="1560285"/>
                </a:cubicBezTo>
                <a:cubicBezTo>
                  <a:pt x="4492021" y="1566786"/>
                  <a:pt x="4471207" y="1568348"/>
                  <a:pt x="4451048" y="1572380"/>
                </a:cubicBezTo>
                <a:cubicBezTo>
                  <a:pt x="4318966" y="1660436"/>
                  <a:pt x="4522594" y="1530559"/>
                  <a:pt x="4366381" y="1608666"/>
                </a:cubicBezTo>
                <a:cubicBezTo>
                  <a:pt x="4356181" y="1613766"/>
                  <a:pt x="4352672" y="1628365"/>
                  <a:pt x="4342191" y="1632857"/>
                </a:cubicBezTo>
                <a:cubicBezTo>
                  <a:pt x="4323295" y="1640955"/>
                  <a:pt x="4301874" y="1640920"/>
                  <a:pt x="4281715" y="1644952"/>
                </a:cubicBezTo>
                <a:cubicBezTo>
                  <a:pt x="4224319" y="1702348"/>
                  <a:pt x="4254971" y="1686121"/>
                  <a:pt x="4197048" y="1705428"/>
                </a:cubicBezTo>
                <a:cubicBezTo>
                  <a:pt x="4168336" y="1724569"/>
                  <a:pt x="4138629" y="1743406"/>
                  <a:pt x="4112381" y="1765904"/>
                </a:cubicBezTo>
                <a:cubicBezTo>
                  <a:pt x="4054724" y="1815324"/>
                  <a:pt x="4101534" y="1793711"/>
                  <a:pt x="4039810" y="1814285"/>
                </a:cubicBezTo>
                <a:cubicBezTo>
                  <a:pt x="4031747" y="1822349"/>
                  <a:pt x="4026101" y="1833984"/>
                  <a:pt x="4015620" y="1838476"/>
                </a:cubicBezTo>
                <a:cubicBezTo>
                  <a:pt x="3993693" y="1847873"/>
                  <a:pt x="3864194" y="1862365"/>
                  <a:pt x="3858381" y="1862666"/>
                </a:cubicBezTo>
                <a:cubicBezTo>
                  <a:pt x="2803573" y="1917226"/>
                  <a:pt x="3565230" y="1864600"/>
                  <a:pt x="3084286" y="1898952"/>
                </a:cubicBezTo>
                <a:cubicBezTo>
                  <a:pt x="3068159" y="1907015"/>
                  <a:pt x="3052478" y="1916039"/>
                  <a:pt x="3035905" y="1923142"/>
                </a:cubicBezTo>
                <a:cubicBezTo>
                  <a:pt x="3024187" y="1928164"/>
                  <a:pt x="3011023" y="1929536"/>
                  <a:pt x="2999620" y="1935238"/>
                </a:cubicBezTo>
                <a:cubicBezTo>
                  <a:pt x="2957828" y="1956134"/>
                  <a:pt x="2972650" y="1963923"/>
                  <a:pt x="2927048" y="1971523"/>
                </a:cubicBezTo>
                <a:cubicBezTo>
                  <a:pt x="2866867" y="1981553"/>
                  <a:pt x="2745620" y="1995714"/>
                  <a:pt x="2745620" y="1995714"/>
                </a:cubicBezTo>
                <a:lnTo>
                  <a:pt x="2745620" y="1995714"/>
                </a:lnTo>
                <a:cubicBezTo>
                  <a:pt x="2753554" y="1896539"/>
                  <a:pt x="2727746" y="1744334"/>
                  <a:pt x="2794000" y="1644952"/>
                </a:cubicBezTo>
                <a:cubicBezTo>
                  <a:pt x="2800326" y="1635463"/>
                  <a:pt x="2808702" y="1627087"/>
                  <a:pt x="2818191" y="1620761"/>
                </a:cubicBezTo>
                <a:cubicBezTo>
                  <a:pt x="2833193" y="1610760"/>
                  <a:pt x="2850445" y="1604634"/>
                  <a:pt x="2866572" y="1596571"/>
                </a:cubicBezTo>
                <a:cubicBezTo>
                  <a:pt x="2929086" y="1409022"/>
                  <a:pt x="2887421" y="1548667"/>
                  <a:pt x="2854477" y="1076476"/>
                </a:cubicBezTo>
                <a:cubicBezTo>
                  <a:pt x="2853590" y="1063757"/>
                  <a:pt x="2845736" y="1052490"/>
                  <a:pt x="2842381" y="1040190"/>
                </a:cubicBezTo>
                <a:cubicBezTo>
                  <a:pt x="2833633" y="1008115"/>
                  <a:pt x="2823657" y="976222"/>
                  <a:pt x="2818191" y="943428"/>
                </a:cubicBezTo>
                <a:cubicBezTo>
                  <a:pt x="2814159" y="919238"/>
                  <a:pt x="2808961" y="895213"/>
                  <a:pt x="2806096" y="870857"/>
                </a:cubicBezTo>
                <a:cubicBezTo>
                  <a:pt x="2793270" y="761838"/>
                  <a:pt x="2794000" y="776536"/>
                  <a:pt x="2794000" y="713619"/>
                </a:cubicBezTo>
                <a:lnTo>
                  <a:pt x="2794000" y="713619"/>
                </a:lnTo>
                <a:cubicBezTo>
                  <a:pt x="2798032" y="620889"/>
                  <a:pt x="2791432" y="527080"/>
                  <a:pt x="2806096" y="435428"/>
                </a:cubicBezTo>
                <a:cubicBezTo>
                  <a:pt x="2808393" y="421074"/>
                  <a:pt x="2831030" y="420319"/>
                  <a:pt x="2842381" y="411238"/>
                </a:cubicBezTo>
                <a:cubicBezTo>
                  <a:pt x="2889818" y="373288"/>
                  <a:pt x="2839843" y="395956"/>
                  <a:pt x="2902858" y="374952"/>
                </a:cubicBezTo>
                <a:cubicBezTo>
                  <a:pt x="2910921" y="362857"/>
                  <a:pt x="2914721" y="346370"/>
                  <a:pt x="2927048" y="338666"/>
                </a:cubicBezTo>
                <a:cubicBezTo>
                  <a:pt x="2948671" y="325152"/>
                  <a:pt x="2975429" y="322540"/>
                  <a:pt x="2999620" y="314476"/>
                </a:cubicBezTo>
                <a:cubicBezTo>
                  <a:pt x="3066750" y="292099"/>
                  <a:pt x="3023234" y="303964"/>
                  <a:pt x="3132667" y="290285"/>
                </a:cubicBezTo>
                <a:lnTo>
                  <a:pt x="3205239" y="266095"/>
                </a:lnTo>
                <a:cubicBezTo>
                  <a:pt x="3217334" y="262063"/>
                  <a:pt x="3228827" y="255154"/>
                  <a:pt x="3241524" y="254000"/>
                </a:cubicBezTo>
                <a:cubicBezTo>
                  <a:pt x="3378587" y="241539"/>
                  <a:pt x="3330040" y="241904"/>
                  <a:pt x="3386667" y="241904"/>
                </a:cubicBezTo>
                <a:lnTo>
                  <a:pt x="3386667" y="241904"/>
                </a:lnTo>
                <a:cubicBezTo>
                  <a:pt x="3414889" y="262063"/>
                  <a:pt x="3449372" y="275537"/>
                  <a:pt x="3471334" y="302380"/>
                </a:cubicBezTo>
                <a:cubicBezTo>
                  <a:pt x="3487481" y="322115"/>
                  <a:pt x="3495524" y="374952"/>
                  <a:pt x="3495524" y="374952"/>
                </a:cubicBezTo>
                <a:cubicBezTo>
                  <a:pt x="3499556" y="407206"/>
                  <a:pt x="3501805" y="439733"/>
                  <a:pt x="3507620" y="471714"/>
                </a:cubicBezTo>
                <a:cubicBezTo>
                  <a:pt x="3509901" y="484258"/>
                  <a:pt x="3511750" y="498044"/>
                  <a:pt x="3519715" y="508000"/>
                </a:cubicBezTo>
                <a:cubicBezTo>
                  <a:pt x="3528796" y="519351"/>
                  <a:pt x="3543905" y="524127"/>
                  <a:pt x="3556000" y="532190"/>
                </a:cubicBezTo>
                <a:cubicBezTo>
                  <a:pt x="3560032" y="544285"/>
                  <a:pt x="3562394" y="557072"/>
                  <a:pt x="3568096" y="568476"/>
                </a:cubicBezTo>
                <a:cubicBezTo>
                  <a:pt x="3598914" y="630111"/>
                  <a:pt x="3600875" y="583721"/>
                  <a:pt x="3616477" y="677333"/>
                </a:cubicBezTo>
                <a:cubicBezTo>
                  <a:pt x="3620454" y="701194"/>
                  <a:pt x="3616477" y="725714"/>
                  <a:pt x="3616477" y="749904"/>
                </a:cubicBezTo>
                <a:lnTo>
                  <a:pt x="3616477" y="749904"/>
                </a:lnTo>
                <a:cubicBezTo>
                  <a:pt x="3584223" y="737809"/>
                  <a:pt x="3552198" y="725084"/>
                  <a:pt x="3519715" y="713619"/>
                </a:cubicBezTo>
                <a:cubicBezTo>
                  <a:pt x="3519571" y="713568"/>
                  <a:pt x="3406874" y="676005"/>
                  <a:pt x="3374572" y="665238"/>
                </a:cubicBezTo>
                <a:lnTo>
                  <a:pt x="3302000" y="641047"/>
                </a:lnTo>
                <a:lnTo>
                  <a:pt x="3265715" y="628952"/>
                </a:lnTo>
                <a:cubicBezTo>
                  <a:pt x="3204422" y="567659"/>
                  <a:pt x="3283743" y="639768"/>
                  <a:pt x="3205239" y="592666"/>
                </a:cubicBezTo>
                <a:cubicBezTo>
                  <a:pt x="3122221" y="542856"/>
                  <a:pt x="3247558" y="590647"/>
                  <a:pt x="3144762" y="556380"/>
                </a:cubicBezTo>
                <a:cubicBezTo>
                  <a:pt x="3070309" y="444701"/>
                  <a:pt x="3165319" y="582076"/>
                  <a:pt x="3096381" y="495904"/>
                </a:cubicBezTo>
                <a:cubicBezTo>
                  <a:pt x="3087300" y="484553"/>
                  <a:pt x="3080254" y="471714"/>
                  <a:pt x="3072191" y="459619"/>
                </a:cubicBezTo>
                <a:cubicBezTo>
                  <a:pt x="3028082" y="327289"/>
                  <a:pt x="3098428" y="527725"/>
                  <a:pt x="3035905" y="387047"/>
                </a:cubicBezTo>
                <a:cubicBezTo>
                  <a:pt x="3025549" y="363746"/>
                  <a:pt x="3019778" y="338666"/>
                  <a:pt x="3011715" y="314476"/>
                </a:cubicBezTo>
                <a:lnTo>
                  <a:pt x="2999620" y="278190"/>
                </a:lnTo>
                <a:cubicBezTo>
                  <a:pt x="2995588" y="266095"/>
                  <a:pt x="2990616" y="254273"/>
                  <a:pt x="2987524" y="241904"/>
                </a:cubicBezTo>
                <a:lnTo>
                  <a:pt x="2975429" y="193523"/>
                </a:lnTo>
                <a:cubicBezTo>
                  <a:pt x="2979461" y="169333"/>
                  <a:pt x="2982204" y="144892"/>
                  <a:pt x="2987524" y="120952"/>
                </a:cubicBezTo>
                <a:cubicBezTo>
                  <a:pt x="2990290" y="108506"/>
                  <a:pt x="2996528" y="97035"/>
                  <a:pt x="2999620" y="84666"/>
                </a:cubicBezTo>
                <a:cubicBezTo>
                  <a:pt x="3004606" y="64722"/>
                  <a:pt x="3003617" y="43086"/>
                  <a:pt x="3011715" y="24190"/>
                </a:cubicBezTo>
                <a:cubicBezTo>
                  <a:pt x="3016207" y="13709"/>
                  <a:pt x="3027842" y="8063"/>
                  <a:pt x="3035905" y="0"/>
                </a:cubicBezTo>
                <a:lnTo>
                  <a:pt x="3035905" y="0"/>
                </a:lnTo>
                <a:cubicBezTo>
                  <a:pt x="3060096" y="24190"/>
                  <a:pt x="3082908" y="49843"/>
                  <a:pt x="3108477" y="72571"/>
                </a:cubicBezTo>
                <a:cubicBezTo>
                  <a:pt x="3245789" y="194625"/>
                  <a:pt x="3062672" y="14671"/>
                  <a:pt x="3168953" y="120952"/>
                </a:cubicBezTo>
                <a:cubicBezTo>
                  <a:pt x="3177016" y="137079"/>
                  <a:pt x="3180394" y="156584"/>
                  <a:pt x="3193143" y="169333"/>
                </a:cubicBezTo>
                <a:cubicBezTo>
                  <a:pt x="3202158" y="178348"/>
                  <a:pt x="3220414" y="172413"/>
                  <a:pt x="3229429" y="181428"/>
                </a:cubicBezTo>
                <a:cubicBezTo>
                  <a:pt x="3238444" y="190443"/>
                  <a:pt x="3234964" y="206781"/>
                  <a:pt x="3241524" y="217714"/>
                </a:cubicBezTo>
                <a:cubicBezTo>
                  <a:pt x="3258126" y="245384"/>
                  <a:pt x="3273461" y="244486"/>
                  <a:pt x="3302000" y="254000"/>
                </a:cubicBezTo>
                <a:cubicBezTo>
                  <a:pt x="3310064" y="262063"/>
                  <a:pt x="3321091" y="267990"/>
                  <a:pt x="3326191" y="278190"/>
                </a:cubicBezTo>
                <a:cubicBezTo>
                  <a:pt x="3337595" y="300997"/>
                  <a:pt x="3332351" y="332731"/>
                  <a:pt x="3350381" y="350761"/>
                </a:cubicBezTo>
                <a:lnTo>
                  <a:pt x="3374572" y="374952"/>
                </a:lnTo>
                <a:cubicBezTo>
                  <a:pt x="3378604" y="387047"/>
                  <a:pt x="3380475" y="400093"/>
                  <a:pt x="3386667" y="411238"/>
                </a:cubicBezTo>
                <a:cubicBezTo>
                  <a:pt x="3400786" y="436653"/>
                  <a:pt x="3435048" y="454736"/>
                  <a:pt x="3435048" y="483809"/>
                </a:cubicBezTo>
                <a:lnTo>
                  <a:pt x="3435048" y="544285"/>
                </a:lnTo>
                <a:lnTo>
                  <a:pt x="3459239" y="532190"/>
                </a:lnTo>
                <a:cubicBezTo>
                  <a:pt x="3373451" y="789552"/>
                  <a:pt x="3477811" y="561999"/>
                  <a:pt x="3374572" y="665238"/>
                </a:cubicBezTo>
                <a:cubicBezTo>
                  <a:pt x="3361822" y="677988"/>
                  <a:pt x="3363131" y="700869"/>
                  <a:pt x="3350381" y="713619"/>
                </a:cubicBezTo>
                <a:cubicBezTo>
                  <a:pt x="3329823" y="734177"/>
                  <a:pt x="3302000" y="745873"/>
                  <a:pt x="3277810" y="762000"/>
                </a:cubicBezTo>
                <a:lnTo>
                  <a:pt x="3241524" y="786190"/>
                </a:lnTo>
                <a:cubicBezTo>
                  <a:pt x="3229429" y="794253"/>
                  <a:pt x="3218241" y="803879"/>
                  <a:pt x="3205239" y="810380"/>
                </a:cubicBezTo>
                <a:cubicBezTo>
                  <a:pt x="3189112" y="818444"/>
                  <a:pt x="3173431" y="827468"/>
                  <a:pt x="3156858" y="834571"/>
                </a:cubicBezTo>
                <a:cubicBezTo>
                  <a:pt x="3145139" y="839593"/>
                  <a:pt x="3133214" y="845017"/>
                  <a:pt x="3120572" y="846666"/>
                </a:cubicBezTo>
                <a:cubicBezTo>
                  <a:pt x="3040215" y="857147"/>
                  <a:pt x="2959302" y="862793"/>
                  <a:pt x="2878667" y="870857"/>
                </a:cubicBezTo>
                <a:cubicBezTo>
                  <a:pt x="2862540" y="874889"/>
                  <a:pt x="2846683" y="880219"/>
                  <a:pt x="2830286" y="882952"/>
                </a:cubicBezTo>
                <a:cubicBezTo>
                  <a:pt x="2788389" y="889935"/>
                  <a:pt x="2663518" y="902286"/>
                  <a:pt x="2624667" y="907142"/>
                </a:cubicBezTo>
                <a:cubicBezTo>
                  <a:pt x="2596378" y="910678"/>
                  <a:pt x="2568367" y="916401"/>
                  <a:pt x="2540000" y="919238"/>
                </a:cubicBezTo>
                <a:cubicBezTo>
                  <a:pt x="2447382" y="928500"/>
                  <a:pt x="2354601" y="936103"/>
                  <a:pt x="2261810" y="943428"/>
                </a:cubicBezTo>
                <a:cubicBezTo>
                  <a:pt x="1960794" y="967192"/>
                  <a:pt x="2190712" y="943263"/>
                  <a:pt x="1971524" y="967619"/>
                </a:cubicBezTo>
                <a:cubicBezTo>
                  <a:pt x="1951365" y="975682"/>
                  <a:pt x="1931844" y="985570"/>
                  <a:pt x="1911048" y="991809"/>
                </a:cubicBezTo>
                <a:cubicBezTo>
                  <a:pt x="1829153" y="1016377"/>
                  <a:pt x="1870787" y="983689"/>
                  <a:pt x="1826381" y="1028095"/>
                </a:cubicBezTo>
                <a:cubicBezTo>
                  <a:pt x="1834445" y="1036158"/>
                  <a:pt x="1858636" y="1044221"/>
                  <a:pt x="1850572" y="1052285"/>
                </a:cubicBezTo>
                <a:cubicBezTo>
                  <a:pt x="1841557" y="1061300"/>
                  <a:pt x="1827020" y="1039553"/>
                  <a:pt x="1814286" y="1040190"/>
                </a:cubicBezTo>
                <a:cubicBezTo>
                  <a:pt x="1676231" y="1047093"/>
                  <a:pt x="1637379" y="1063137"/>
                  <a:pt x="1524000" y="1076476"/>
                </a:cubicBezTo>
                <a:cubicBezTo>
                  <a:pt x="1483759" y="1081210"/>
                  <a:pt x="1443211" y="1083216"/>
                  <a:pt x="1403048" y="1088571"/>
                </a:cubicBezTo>
                <a:cubicBezTo>
                  <a:pt x="1382670" y="1091288"/>
                  <a:pt x="1363053" y="1098885"/>
                  <a:pt x="1342572" y="1100666"/>
                </a:cubicBezTo>
                <a:cubicBezTo>
                  <a:pt x="1270162" y="1106962"/>
                  <a:pt x="1197390" y="1108081"/>
                  <a:pt x="1124858" y="1112761"/>
                </a:cubicBezTo>
                <a:cubicBezTo>
                  <a:pt x="705574" y="1139812"/>
                  <a:pt x="1306392" y="1108725"/>
                  <a:pt x="713620" y="1136952"/>
                </a:cubicBezTo>
                <a:cubicBezTo>
                  <a:pt x="681366" y="1140984"/>
                  <a:pt x="648839" y="1143232"/>
                  <a:pt x="616858" y="1149047"/>
                </a:cubicBezTo>
                <a:cubicBezTo>
                  <a:pt x="604314" y="1151328"/>
                  <a:pt x="590528" y="1153177"/>
                  <a:pt x="580572" y="1161142"/>
                </a:cubicBezTo>
                <a:cubicBezTo>
                  <a:pt x="569221" y="1170223"/>
                  <a:pt x="564445" y="1185333"/>
                  <a:pt x="556381" y="1197428"/>
                </a:cubicBezTo>
                <a:lnTo>
                  <a:pt x="532191" y="1270000"/>
                </a:lnTo>
                <a:cubicBezTo>
                  <a:pt x="522677" y="1298542"/>
                  <a:pt x="523577" y="1313873"/>
                  <a:pt x="495905" y="1330476"/>
                </a:cubicBezTo>
                <a:cubicBezTo>
                  <a:pt x="484973" y="1337035"/>
                  <a:pt x="471715" y="1338539"/>
                  <a:pt x="459620" y="1342571"/>
                </a:cubicBezTo>
                <a:cubicBezTo>
                  <a:pt x="412369" y="1389820"/>
                  <a:pt x="461949" y="1347454"/>
                  <a:pt x="399143" y="1378857"/>
                </a:cubicBezTo>
                <a:cubicBezTo>
                  <a:pt x="386141" y="1385358"/>
                  <a:pt x="376142" y="1397143"/>
                  <a:pt x="362858" y="1403047"/>
                </a:cubicBezTo>
                <a:cubicBezTo>
                  <a:pt x="324994" y="1419876"/>
                  <a:pt x="282117" y="1429280"/>
                  <a:pt x="241905" y="1439333"/>
                </a:cubicBezTo>
                <a:cubicBezTo>
                  <a:pt x="214963" y="1457294"/>
                  <a:pt x="201125" y="1463093"/>
                  <a:pt x="181429" y="1487714"/>
                </a:cubicBezTo>
                <a:cubicBezTo>
                  <a:pt x="170032" y="1501960"/>
                  <a:pt x="152520" y="1538454"/>
                  <a:pt x="133048" y="1548190"/>
                </a:cubicBezTo>
                <a:cubicBezTo>
                  <a:pt x="110241" y="1559593"/>
                  <a:pt x="84667" y="1564317"/>
                  <a:pt x="60477" y="1572380"/>
                </a:cubicBezTo>
                <a:cubicBezTo>
                  <a:pt x="15642" y="1587325"/>
                  <a:pt x="35592" y="1578776"/>
                  <a:pt x="0" y="1596571"/>
                </a:cubicBezTo>
                <a:lnTo>
                  <a:pt x="24191" y="1511904"/>
                </a:lnTo>
                <a:cubicBezTo>
                  <a:pt x="64508" y="1515936"/>
                  <a:pt x="105834" y="1514173"/>
                  <a:pt x="145143" y="1524000"/>
                </a:cubicBezTo>
                <a:cubicBezTo>
                  <a:pt x="156206" y="1526766"/>
                  <a:pt x="157941" y="1547695"/>
                  <a:pt x="169334" y="1548190"/>
                </a:cubicBezTo>
                <a:lnTo>
                  <a:pt x="423334" y="1536095"/>
                </a:lnTo>
                <a:cubicBezTo>
                  <a:pt x="435429" y="1532063"/>
                  <a:pt x="448687" y="1530560"/>
                  <a:pt x="459620" y="1524000"/>
                </a:cubicBezTo>
                <a:cubicBezTo>
                  <a:pt x="493369" y="1503750"/>
                  <a:pt x="479596" y="1496141"/>
                  <a:pt x="495905" y="1463523"/>
                </a:cubicBezTo>
                <a:cubicBezTo>
                  <a:pt x="502406" y="1450521"/>
                  <a:pt x="512032" y="1439333"/>
                  <a:pt x="520096" y="1427238"/>
                </a:cubicBezTo>
                <a:cubicBezTo>
                  <a:pt x="548883" y="1340875"/>
                  <a:pt x="523069" y="1368810"/>
                  <a:pt x="580572" y="1330476"/>
                </a:cubicBezTo>
                <a:cubicBezTo>
                  <a:pt x="588849" y="1305645"/>
                  <a:pt x="590292" y="1283283"/>
                  <a:pt x="616858" y="1270000"/>
                </a:cubicBezTo>
                <a:cubicBezTo>
                  <a:pt x="639665" y="1258597"/>
                  <a:pt x="689429" y="1245809"/>
                  <a:pt x="689429" y="1245809"/>
                </a:cubicBezTo>
                <a:cubicBezTo>
                  <a:pt x="806415" y="1158069"/>
                  <a:pt x="681747" y="1243602"/>
                  <a:pt x="774096" y="1197428"/>
                </a:cubicBezTo>
                <a:cubicBezTo>
                  <a:pt x="787098" y="1190927"/>
                  <a:pt x="797097" y="1179142"/>
                  <a:pt x="810381" y="1173238"/>
                </a:cubicBezTo>
                <a:cubicBezTo>
                  <a:pt x="848245" y="1156409"/>
                  <a:pt x="891122" y="1147005"/>
                  <a:pt x="931334" y="1136952"/>
                </a:cubicBezTo>
                <a:cubicBezTo>
                  <a:pt x="1032128" y="1140984"/>
                  <a:pt x="1133097" y="1141860"/>
                  <a:pt x="1233715" y="1149047"/>
                </a:cubicBezTo>
                <a:cubicBezTo>
                  <a:pt x="1246432" y="1149955"/>
                  <a:pt x="1257251" y="1161142"/>
                  <a:pt x="1270000" y="1161142"/>
                </a:cubicBezTo>
                <a:cubicBezTo>
                  <a:pt x="1299193" y="1161142"/>
                  <a:pt x="1338128" y="1146497"/>
                  <a:pt x="1366762" y="1136952"/>
                </a:cubicBezTo>
                <a:cubicBezTo>
                  <a:pt x="1568410" y="1002518"/>
                  <a:pt x="1375570" y="1121687"/>
                  <a:pt x="1995715" y="1100666"/>
                </a:cubicBezTo>
                <a:cubicBezTo>
                  <a:pt x="2037782" y="1099240"/>
                  <a:pt x="2165693" y="1082443"/>
                  <a:pt x="2213429" y="1076476"/>
                </a:cubicBezTo>
                <a:cubicBezTo>
                  <a:pt x="2340773" y="1034027"/>
                  <a:pt x="2230185" y="1065619"/>
                  <a:pt x="2382762" y="1040190"/>
                </a:cubicBezTo>
                <a:cubicBezTo>
                  <a:pt x="2405824" y="1036346"/>
                  <a:pt x="2510144" y="1005523"/>
                  <a:pt x="2515810" y="1003904"/>
                </a:cubicBezTo>
                <a:cubicBezTo>
                  <a:pt x="2544032" y="1007936"/>
                  <a:pt x="2572428" y="1010900"/>
                  <a:pt x="2600477" y="1016000"/>
                </a:cubicBezTo>
                <a:cubicBezTo>
                  <a:pt x="2708985" y="1035729"/>
                  <a:pt x="2576718" y="1024510"/>
                  <a:pt x="2733524" y="1040190"/>
                </a:cubicBezTo>
                <a:cubicBezTo>
                  <a:pt x="2785831" y="1045421"/>
                  <a:pt x="2838349" y="1048253"/>
                  <a:pt x="2890762" y="1052285"/>
                </a:cubicBezTo>
                <a:cubicBezTo>
                  <a:pt x="2906889" y="1056317"/>
                  <a:pt x="2923221" y="1059603"/>
                  <a:pt x="2939143" y="1064380"/>
                </a:cubicBezTo>
                <a:cubicBezTo>
                  <a:pt x="2963567" y="1071707"/>
                  <a:pt x="2987524" y="1080507"/>
                  <a:pt x="3011715" y="1088571"/>
                </a:cubicBezTo>
                <a:lnTo>
                  <a:pt x="3084286" y="1112761"/>
                </a:lnTo>
                <a:cubicBezTo>
                  <a:pt x="3109168" y="1121055"/>
                  <a:pt x="3143634" y="1133576"/>
                  <a:pt x="3168953" y="1136952"/>
                </a:cubicBezTo>
                <a:cubicBezTo>
                  <a:pt x="3281568" y="1151967"/>
                  <a:pt x="3295532" y="1149047"/>
                  <a:pt x="3398762" y="1149047"/>
                </a:cubicBezTo>
                <a:lnTo>
                  <a:pt x="3398762" y="1149047"/>
                </a:lnTo>
                <a:cubicBezTo>
                  <a:pt x="3426984" y="1173238"/>
                  <a:pt x="3452977" y="1200303"/>
                  <a:pt x="3483429" y="1221619"/>
                </a:cubicBezTo>
                <a:cubicBezTo>
                  <a:pt x="3493874" y="1228930"/>
                  <a:pt x="3506965" y="1233714"/>
                  <a:pt x="3519715" y="1233714"/>
                </a:cubicBezTo>
                <a:cubicBezTo>
                  <a:pt x="3681035" y="1233714"/>
                  <a:pt x="3842254" y="1225651"/>
                  <a:pt x="4003524" y="1221619"/>
                </a:cubicBezTo>
                <a:cubicBezTo>
                  <a:pt x="4027715" y="1213555"/>
                  <a:pt x="4061952" y="1218645"/>
                  <a:pt x="4076096" y="1197428"/>
                </a:cubicBezTo>
                <a:cubicBezTo>
                  <a:pt x="4084159" y="1185333"/>
                  <a:pt x="4094382" y="1174426"/>
                  <a:pt x="4100286" y="1161142"/>
                </a:cubicBezTo>
                <a:cubicBezTo>
                  <a:pt x="4123672" y="1108524"/>
                  <a:pt x="4137255" y="1032971"/>
                  <a:pt x="4148667" y="979714"/>
                </a:cubicBezTo>
                <a:cubicBezTo>
                  <a:pt x="4152974" y="959612"/>
                  <a:pt x="4157636" y="939557"/>
                  <a:pt x="4160762" y="919238"/>
                </a:cubicBezTo>
                <a:cubicBezTo>
                  <a:pt x="4165705" y="887111"/>
                  <a:pt x="4159657" y="852180"/>
                  <a:pt x="4172858" y="822476"/>
                </a:cubicBezTo>
                <a:cubicBezTo>
                  <a:pt x="4178036" y="810825"/>
                  <a:pt x="4196522" y="812183"/>
                  <a:pt x="4209143" y="810380"/>
                </a:cubicBezTo>
                <a:cubicBezTo>
                  <a:pt x="4253228" y="804082"/>
                  <a:pt x="4297842" y="802317"/>
                  <a:pt x="4342191" y="798285"/>
                </a:cubicBezTo>
                <a:cubicBezTo>
                  <a:pt x="4487155" y="740301"/>
                  <a:pt x="4353139" y="811757"/>
                  <a:pt x="4414762" y="737809"/>
                </a:cubicBezTo>
                <a:cubicBezTo>
                  <a:pt x="4427667" y="722323"/>
                  <a:pt x="4448888" y="715777"/>
                  <a:pt x="4463143" y="701523"/>
                </a:cubicBezTo>
                <a:cubicBezTo>
                  <a:pt x="4473422" y="691244"/>
                  <a:pt x="4479270" y="677333"/>
                  <a:pt x="4487334" y="665238"/>
                </a:cubicBezTo>
                <a:cubicBezTo>
                  <a:pt x="4499429" y="669270"/>
                  <a:pt x="4513664" y="669368"/>
                  <a:pt x="4523620" y="677333"/>
                </a:cubicBezTo>
                <a:cubicBezTo>
                  <a:pt x="4534971" y="686414"/>
                  <a:pt x="4535715" y="705555"/>
                  <a:pt x="4547810" y="713619"/>
                </a:cubicBezTo>
                <a:cubicBezTo>
                  <a:pt x="4561641" y="722840"/>
                  <a:pt x="4580207" y="721147"/>
                  <a:pt x="4596191" y="725714"/>
                </a:cubicBezTo>
                <a:cubicBezTo>
                  <a:pt x="4608450" y="729216"/>
                  <a:pt x="4632477" y="737809"/>
                  <a:pt x="4632477" y="737809"/>
                </a:cubicBezTo>
                <a:lnTo>
                  <a:pt x="4632477" y="737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769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Quel est le sens de ce périple et de ces aventures?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Pourquoi ces obstacles?</a:t>
            </a:r>
          </a:p>
          <a:p>
            <a:pPr lvl="1"/>
            <a:r>
              <a:rPr lang="fr-FR" dirty="0" smtClean="0"/>
              <a:t>Mettre à l’épreuve les mortels</a:t>
            </a:r>
          </a:p>
          <a:p>
            <a:r>
              <a:rPr lang="fr-FR" dirty="0" smtClean="0"/>
              <a:t>Grâce à quoi Ulysse réussit-il à s’en sortir?</a:t>
            </a:r>
          </a:p>
          <a:p>
            <a:pPr marL="625475" lvl="2" indent="-342900">
              <a:spcAft>
                <a:spcPts val="2000"/>
              </a:spcAft>
            </a:pPr>
            <a:r>
              <a:rPr lang="fr-FR" dirty="0"/>
              <a:t>Ruse, intelligence, savoir-</a:t>
            </a:r>
            <a:r>
              <a:rPr lang="fr-FR" dirty="0" smtClean="0"/>
              <a:t>faire</a:t>
            </a:r>
          </a:p>
          <a:p>
            <a:r>
              <a:rPr lang="fr-FR" dirty="0" smtClean="0"/>
              <a:t>Morale de cette histoire?</a:t>
            </a:r>
          </a:p>
          <a:p>
            <a:pPr lvl="1"/>
            <a:r>
              <a:rPr lang="fr-FR" dirty="0" smtClean="0"/>
              <a:t>Dépassement de soi?  </a:t>
            </a:r>
            <a:r>
              <a:rPr lang="fr-FR" smtClean="0"/>
              <a:t>Persévérance?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82197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4838"/>
            <a:ext cx="7716837" cy="1447800"/>
          </a:xfrm>
        </p:spPr>
        <p:txBody>
          <a:bodyPr/>
          <a:lstStyle/>
          <a:p>
            <a:r>
              <a:rPr lang="fr-FR" sz="2800" dirty="0" smtClean="0">
                <a:solidFill>
                  <a:srgbClr val="0000FF"/>
                </a:solidFill>
              </a:rPr>
              <a:t>L’Odyssée: un voyage dans le monde grec!</a:t>
            </a:r>
            <a:endParaRPr lang="fr-FR" sz="2800" dirty="0">
              <a:solidFill>
                <a:srgbClr val="0000FF"/>
              </a:solidFill>
            </a:endParaRPr>
          </a:p>
        </p:txBody>
      </p:sp>
      <p:pic>
        <p:nvPicPr>
          <p:cNvPr id="6" name="Espace réservé du contenu 5" descr="Capture d’écran 2014-05-01 à 09.51.3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38" r="-16238"/>
          <a:stretch>
            <a:fillRect/>
          </a:stretch>
        </p:blipFill>
        <p:spPr>
          <a:xfrm>
            <a:off x="-254001" y="1149350"/>
            <a:ext cx="9144000" cy="5708650"/>
          </a:xfrm>
        </p:spPr>
      </p:pic>
      <p:sp>
        <p:nvSpPr>
          <p:cNvPr id="7" name="ZoneTexte 6"/>
          <p:cNvSpPr txBox="1"/>
          <p:nvPr/>
        </p:nvSpPr>
        <p:spPr>
          <a:xfrm>
            <a:off x="2249714" y="4222539"/>
            <a:ext cx="95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Mycènes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305905" y="5461595"/>
            <a:ext cx="130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Théra</a:t>
            </a:r>
            <a:r>
              <a:rPr lang="fr-FR" sz="1200" dirty="0" smtClean="0"/>
              <a:t>-Santorin</a:t>
            </a:r>
            <a:endParaRPr lang="fr-FR" sz="12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285619" y="5358190"/>
            <a:ext cx="60476" cy="241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1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voyages d’Énée…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Énée s’était aussi distingué durant la guerre de Troie</a:t>
            </a:r>
          </a:p>
          <a:p>
            <a:r>
              <a:rPr lang="fr-FR" dirty="0" smtClean="0"/>
              <a:t>Les Grecs lui permirent de quitter Troie et d’emporter son père, son fils et ses biens</a:t>
            </a:r>
          </a:p>
          <a:p>
            <a:r>
              <a:rPr lang="fr-FR" dirty="0" smtClean="0"/>
              <a:t>Il espérait fonder une nouvelle Troie</a:t>
            </a:r>
          </a:p>
          <a:p>
            <a:r>
              <a:rPr lang="fr-FR" dirty="0" smtClean="0"/>
              <a:t>Il accosta en Italie</a:t>
            </a:r>
          </a:p>
          <a:p>
            <a:r>
              <a:rPr lang="fr-FR" dirty="0" smtClean="0"/>
              <a:t>Ses descendants sont Romulus et </a:t>
            </a:r>
            <a:r>
              <a:rPr lang="fr-FR" dirty="0" err="1" smtClean="0"/>
              <a:t>Rémus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176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4-05-12 à 19.48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2" r="-448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146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Qu’est-il arrivée à Ulysse?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3200" dirty="0"/>
              <a:t>Après la guerre de Troie</a:t>
            </a:r>
            <a:r>
              <a:rPr lang="fr-FR" sz="3200"/>
              <a:t>, </a:t>
            </a:r>
            <a:r>
              <a:rPr lang="fr-FR" sz="3200" smtClean="0"/>
              <a:t>les 12 </a:t>
            </a:r>
            <a:r>
              <a:rPr lang="fr-FR" sz="3200" dirty="0"/>
              <a:t>navires qu’il commandait avaient été emportés par une </a:t>
            </a:r>
            <a:r>
              <a:rPr lang="fr-FR" sz="3200" dirty="0" smtClean="0"/>
              <a:t>tempête.</a:t>
            </a:r>
          </a:p>
          <a:p>
            <a:r>
              <a:rPr lang="fr-FR" sz="3200" dirty="0" smtClean="0"/>
              <a:t>Ulysse et ses compagnons vont alors vivre des péripéties qui vont les conduire autour de la Méditerranée…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47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« Heureux qui comme Ulysse a fait un beau voyage » (Joachim du Bellay)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Voyage imaginaire?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269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76200"/>
            <a:ext cx="7716837" cy="1447800"/>
          </a:xfrm>
        </p:spPr>
        <p:txBody>
          <a:bodyPr/>
          <a:lstStyle/>
          <a:p>
            <a:r>
              <a:rPr lang="fr-FR" sz="3600" dirty="0" smtClean="0"/>
              <a:t> Épreuve 1: les Lotophages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09524"/>
            <a:ext cx="9144000" cy="564847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compagnons d’Ulysse échouent sur les côtes d’un pays où les habitants se nourrissent d’une plante, le lotus;</a:t>
            </a:r>
          </a:p>
          <a:p>
            <a:r>
              <a:rPr lang="fr-FR" sz="3200" dirty="0" smtClean="0"/>
              <a:t>Les propriétés de cette plante est de faire oublier le désir du retour…</a:t>
            </a:r>
          </a:p>
          <a:p>
            <a:r>
              <a:rPr lang="fr-FR" sz="3200" dirty="0" smtClean="0"/>
              <a:t>Les compagnons d’Ulysse veulent rester à tout jamais chez ce peuple…</a:t>
            </a:r>
          </a:p>
          <a:p>
            <a:r>
              <a:rPr lang="fr-FR" sz="3200" dirty="0" smtClean="0"/>
              <a:t>Ulysse les ramène de force!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6834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198584"/>
            <a:ext cx="8744857" cy="3695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800" dirty="0" smtClean="0"/>
              <a:t>« Quand </a:t>
            </a:r>
            <a:r>
              <a:rPr lang="fr-FR" sz="2800" dirty="0"/>
              <a:t>on eut apaisé la soif et l’appétit</a:t>
            </a:r>
            <a:r>
              <a:rPr lang="fr-FR" sz="2800" dirty="0" smtClean="0"/>
              <a:t>, j’envoyai </a:t>
            </a:r>
            <a:r>
              <a:rPr lang="fr-FR" sz="2800" dirty="0"/>
              <a:t>de mes compagnons pour </a:t>
            </a:r>
            <a:r>
              <a:rPr lang="fr-FR" sz="2800" dirty="0" smtClean="0"/>
              <a:t>s’informer quels </a:t>
            </a:r>
            <a:r>
              <a:rPr lang="fr-FR" sz="2800" dirty="0"/>
              <a:t>étaient les mangeurs de pain qui vivaient là ;</a:t>
            </a:r>
          </a:p>
          <a:p>
            <a:pPr marL="0" indent="0">
              <a:buNone/>
            </a:pPr>
            <a:r>
              <a:rPr lang="fr-FR" sz="2800" dirty="0"/>
              <a:t>[…] Aussitôt, ils partirent se mêler aux Lotophages </a:t>
            </a:r>
            <a:r>
              <a:rPr lang="fr-FR" sz="2800" dirty="0" smtClean="0"/>
              <a:t>; ceux</a:t>
            </a:r>
            <a:r>
              <a:rPr lang="fr-FR" sz="2800" dirty="0"/>
              <a:t>-ci n’en voulaient pas à la vie de mes compagnons</a:t>
            </a:r>
            <a:r>
              <a:rPr lang="fr-FR" sz="2800" dirty="0" smtClean="0"/>
              <a:t>, ils </a:t>
            </a:r>
            <a:r>
              <a:rPr lang="fr-FR" sz="2800" dirty="0"/>
              <a:t>leur offrirent du lotus pour qu’ils en goûtent.</a:t>
            </a:r>
          </a:p>
          <a:p>
            <a:pPr marL="0" indent="0">
              <a:buNone/>
            </a:pPr>
            <a:r>
              <a:rPr lang="fr-FR" sz="2800" dirty="0"/>
              <a:t>Mes gens, ayant goûté à ce fruit doux comme le miel</a:t>
            </a:r>
            <a:r>
              <a:rPr lang="fr-FR" sz="2800" dirty="0" smtClean="0"/>
              <a:t>, ne </a:t>
            </a:r>
            <a:r>
              <a:rPr lang="fr-FR" sz="2800" dirty="0"/>
              <a:t>voulaient plus rentrer nous informer</a:t>
            </a:r>
            <a:r>
              <a:rPr lang="fr-FR" sz="2800" dirty="0" smtClean="0"/>
              <a:t>, mais </a:t>
            </a:r>
            <a:r>
              <a:rPr lang="fr-FR" sz="2800" dirty="0"/>
              <a:t>ne rêvaient que de rester parmi ce </a:t>
            </a:r>
            <a:r>
              <a:rPr lang="fr-FR" sz="2800" dirty="0" smtClean="0"/>
              <a:t>peuple et</a:t>
            </a:r>
            <a:r>
              <a:rPr lang="fr-FR" sz="2800" dirty="0"/>
              <a:t>, gorgés de lotus, ils en oubliaient le retour</a:t>
            </a:r>
            <a:r>
              <a:rPr lang="fr-FR" sz="2800" dirty="0" smtClean="0"/>
              <a:t>… »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(</a:t>
            </a:r>
            <a:r>
              <a:rPr lang="fr-FR" sz="2800" dirty="0" smtClean="0"/>
              <a:t>Odyssée</a:t>
            </a:r>
            <a:r>
              <a:rPr lang="fr-FR" sz="2800" dirty="0"/>
              <a:t>, IX, 87-</a:t>
            </a:r>
            <a:r>
              <a:rPr lang="fr-FR" sz="2800" dirty="0" smtClean="0"/>
              <a:t>97)</a:t>
            </a:r>
            <a:endParaRPr lang="fr-FR" sz="2800" dirty="0"/>
          </a:p>
        </p:txBody>
      </p:sp>
      <p:pic>
        <p:nvPicPr>
          <p:cNvPr id="4" name="Image 3" descr="Capture d’écran 2014-04-29 à 09.0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56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7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3600" dirty="0" smtClean="0"/>
              <a:t>Épreuve 2: Cyclope Polyphème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57905"/>
            <a:ext cx="9144000" cy="560009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Être à un seul œil, mangeur de chair humaine</a:t>
            </a:r>
          </a:p>
          <a:p>
            <a:r>
              <a:rPr lang="fr-FR" sz="2800" dirty="0" smtClean="0"/>
              <a:t>Surprend les compagnons d’Ulysse: 6 se font manger sur les 12…</a:t>
            </a:r>
          </a:p>
          <a:p>
            <a:r>
              <a:rPr lang="fr-FR" sz="2800" dirty="0" smtClean="0"/>
              <a:t>Se fait prendre par la ruse d’Ulysse: le vin, la sortie de moutons</a:t>
            </a:r>
          </a:p>
          <a:p>
            <a:r>
              <a:rPr lang="fr-FR" sz="2800" dirty="0" smtClean="0"/>
              <a:t>Ulysse s’identifie comme étant « Personne »</a:t>
            </a:r>
          </a:p>
          <a:p>
            <a:r>
              <a:rPr lang="fr-FR" sz="2800" dirty="0" smtClean="0"/>
              <a:t>Mais Polyphème est le fils du dieu Poséidon…et c’est à ce moment qu’il va le poursuivre…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3897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12877"/>
            <a:ext cx="7716837" cy="1447800"/>
          </a:xfrm>
        </p:spPr>
        <p:txBody>
          <a:bodyPr/>
          <a:lstStyle/>
          <a:p>
            <a:r>
              <a:rPr lang="fr-FR" dirty="0" smtClean="0"/>
              <a:t>Cyclope</a:t>
            </a:r>
            <a:endParaRPr lang="fr-FR" dirty="0"/>
          </a:p>
        </p:txBody>
      </p:sp>
      <p:pic>
        <p:nvPicPr>
          <p:cNvPr id="4" name="Espace réservé du contenu 3" descr="1398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4" r="-2704"/>
          <a:stretch>
            <a:fillRect/>
          </a:stretch>
        </p:blipFill>
        <p:spPr>
          <a:xfrm>
            <a:off x="0" y="1074738"/>
            <a:ext cx="9144000" cy="5783262"/>
          </a:xfrm>
        </p:spPr>
      </p:pic>
    </p:spTree>
    <p:extLst>
      <p:ext uri="{BB962C8B-B14F-4D97-AF65-F5344CB8AC3E}">
        <p14:creationId xmlns:p14="http://schemas.microsoft.com/office/powerpoint/2010/main" val="228917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4-04-29 à 09.44.2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76279372"/>
      </p:ext>
    </p:extLst>
  </p:cSld>
  <p:clrMapOvr>
    <a:masterClrMapping/>
  </p:clrMapOvr>
</p:sld>
</file>

<file path=ppt/theme/theme1.xml><?xml version="1.0" encoding="utf-8"?>
<a:theme xmlns:a="http://schemas.openxmlformats.org/drawingml/2006/main" name="uta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uta.thmx</Template>
  <TotalTime>2300</TotalTime>
  <Words>738</Words>
  <Application>Microsoft Macintosh PowerPoint</Application>
  <PresentationFormat>Présentation à l'écran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uta</vt:lpstr>
      <vt:lpstr>La mythologie grecque- 2</vt:lpstr>
      <vt:lpstr>L’Odyssée, d’Homère</vt:lpstr>
      <vt:lpstr>Qu’est-il arrivée à Ulysse?</vt:lpstr>
      <vt:lpstr>« Heureux qui comme Ulysse a fait un beau voyage » (Joachim du Bellay)</vt:lpstr>
      <vt:lpstr> Épreuve 1: les Lotophages</vt:lpstr>
      <vt:lpstr>Présentation PowerPoint</vt:lpstr>
      <vt:lpstr>Épreuve 2: Cyclope Polyphème</vt:lpstr>
      <vt:lpstr>Cyclope</vt:lpstr>
      <vt:lpstr>Présentation PowerPoint</vt:lpstr>
      <vt:lpstr>Présentation PowerPoint</vt:lpstr>
      <vt:lpstr>Épreuve 3: les vents d’Éole</vt:lpstr>
      <vt:lpstr>Présentation PowerPoint</vt:lpstr>
      <vt:lpstr>Épreuve 4: la magicienne Circé</vt:lpstr>
      <vt:lpstr>Épreuve 5: les Sirènes</vt:lpstr>
      <vt:lpstr>Présentation PowerPoint</vt:lpstr>
      <vt:lpstr>Présentation PowerPoint</vt:lpstr>
      <vt:lpstr>Épreuve 6:  chez Calypso</vt:lpstr>
      <vt:lpstr>Présentation PowerPoint</vt:lpstr>
      <vt:lpstr>Épreuve 7: chez Nausicaa</vt:lpstr>
      <vt:lpstr>Présentation PowerPoint</vt:lpstr>
      <vt:lpstr>Épreuve 8: à Ithaque</vt:lpstr>
      <vt:lpstr>Présentation PowerPoint</vt:lpstr>
      <vt:lpstr>Itinéraire d’Ulysse</vt:lpstr>
      <vt:lpstr>Quel est le sens de ce périple et de ces aventures?</vt:lpstr>
      <vt:lpstr>L’Odyssée: un voyage dans le monde grec!</vt:lpstr>
      <vt:lpstr>Les voyages d’Énée…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mythologie grecque- 2</dc:title>
  <dc:creator>évaluateur texte</dc:creator>
  <cp:lastModifiedBy>évaluateur texte</cp:lastModifiedBy>
  <cp:revision>62</cp:revision>
  <dcterms:created xsi:type="dcterms:W3CDTF">2014-04-29T01:40:46Z</dcterms:created>
  <dcterms:modified xsi:type="dcterms:W3CDTF">2014-05-13T00:15:06Z</dcterms:modified>
</cp:coreProperties>
</file>