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7" r:id="rId17"/>
    <p:sldId id="278" r:id="rId18"/>
    <p:sldId id="269" r:id="rId19"/>
    <p:sldId id="299" r:id="rId20"/>
    <p:sldId id="270" r:id="rId21"/>
    <p:sldId id="272" r:id="rId22"/>
    <p:sldId id="273" r:id="rId23"/>
    <p:sldId id="274" r:id="rId24"/>
    <p:sldId id="275" r:id="rId25"/>
    <p:sldId id="276" r:id="rId26"/>
    <p:sldId id="293" r:id="rId27"/>
    <p:sldId id="294" r:id="rId28"/>
    <p:sldId id="291" r:id="rId29"/>
    <p:sldId id="281" r:id="rId30"/>
    <p:sldId id="296" r:id="rId31"/>
    <p:sldId id="282" r:id="rId32"/>
    <p:sldId id="297" r:id="rId33"/>
    <p:sldId id="283" r:id="rId34"/>
    <p:sldId id="285" r:id="rId35"/>
    <p:sldId id="284" r:id="rId36"/>
    <p:sldId id="286" r:id="rId37"/>
    <p:sldId id="287" r:id="rId38"/>
    <p:sldId id="289" r:id="rId39"/>
    <p:sldId id="288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2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B2545-B3BC-4A42-B225-302CB35A12F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F921E7-7615-7746-B1C2-05B17D7C9999}">
      <dgm:prSet phldrT="[Texte]"/>
      <dgm:spPr/>
      <dgm:t>
        <a:bodyPr/>
        <a:lstStyle/>
        <a:p>
          <a:r>
            <a:rPr lang="fr-FR"/>
            <a:t>guerre de Troie</a:t>
          </a:r>
        </a:p>
      </dgm:t>
    </dgm:pt>
    <dgm:pt modelId="{2A9F3F9D-C012-AE45-A1E3-EAEE46CEC39C}" type="parTrans" cxnId="{B1740368-413C-FB45-B6E2-52A52BED0604}">
      <dgm:prSet/>
      <dgm:spPr/>
      <dgm:t>
        <a:bodyPr/>
        <a:lstStyle/>
        <a:p>
          <a:endParaRPr lang="fr-FR"/>
        </a:p>
      </dgm:t>
    </dgm:pt>
    <dgm:pt modelId="{0970A507-8B2E-904D-A73C-E056678DE312}" type="sibTrans" cxnId="{B1740368-413C-FB45-B6E2-52A52BED0604}">
      <dgm:prSet/>
      <dgm:spPr/>
      <dgm:t>
        <a:bodyPr/>
        <a:lstStyle/>
        <a:p>
          <a:endParaRPr lang="fr-FR"/>
        </a:p>
      </dgm:t>
    </dgm:pt>
    <dgm:pt modelId="{2FDA57FD-9E32-2A46-9EDC-BDC5A8DA9D7A}">
      <dgm:prSet phldrT="[Texte]"/>
      <dgm:spPr/>
      <dgm:t>
        <a:bodyPr/>
        <a:lstStyle/>
        <a:p>
          <a:r>
            <a:rPr lang="fr-FR"/>
            <a:t>acteurs grecs</a:t>
          </a:r>
        </a:p>
      </dgm:t>
    </dgm:pt>
    <dgm:pt modelId="{533AA32B-6379-834F-A8B1-678C1A1B8371}" type="parTrans" cxnId="{B84FB38A-6D52-6F46-B7A8-969779E44DA3}">
      <dgm:prSet/>
      <dgm:spPr/>
      <dgm:t>
        <a:bodyPr/>
        <a:lstStyle/>
        <a:p>
          <a:endParaRPr lang="fr-FR"/>
        </a:p>
      </dgm:t>
    </dgm:pt>
    <dgm:pt modelId="{EFEAC342-EEE6-E44E-815A-4E2DD0D020A7}" type="sibTrans" cxnId="{B84FB38A-6D52-6F46-B7A8-969779E44DA3}">
      <dgm:prSet/>
      <dgm:spPr/>
      <dgm:t>
        <a:bodyPr/>
        <a:lstStyle/>
        <a:p>
          <a:endParaRPr lang="fr-FR"/>
        </a:p>
      </dgm:t>
    </dgm:pt>
    <dgm:pt modelId="{A84F5875-F962-B540-B6FB-4EC76C696762}" type="asst">
      <dgm:prSet/>
      <dgm:spPr/>
      <dgm:t>
        <a:bodyPr/>
        <a:lstStyle/>
        <a:p>
          <a:r>
            <a:rPr lang="fr-FR"/>
            <a:t>Ménélas et Hélène</a:t>
          </a:r>
        </a:p>
      </dgm:t>
    </dgm:pt>
    <dgm:pt modelId="{3AB10D8E-5D84-E342-8B5E-AB6678661D29}" type="parTrans" cxnId="{9BE469F9-C1CF-A147-A24B-406A89B28D93}">
      <dgm:prSet/>
      <dgm:spPr/>
      <dgm:t>
        <a:bodyPr/>
        <a:lstStyle/>
        <a:p>
          <a:endParaRPr lang="fr-FR"/>
        </a:p>
      </dgm:t>
    </dgm:pt>
    <dgm:pt modelId="{46933A52-798D-D148-A00D-929DF8ECBF6E}" type="sibTrans" cxnId="{9BE469F9-C1CF-A147-A24B-406A89B28D93}">
      <dgm:prSet/>
      <dgm:spPr/>
      <dgm:t>
        <a:bodyPr/>
        <a:lstStyle/>
        <a:p>
          <a:endParaRPr lang="fr-FR"/>
        </a:p>
      </dgm:t>
    </dgm:pt>
    <dgm:pt modelId="{BEB1CC72-8039-D147-934D-A0CF90BC1DE5}" type="asst">
      <dgm:prSet/>
      <dgm:spPr/>
      <dgm:t>
        <a:bodyPr/>
        <a:lstStyle/>
        <a:p>
          <a:r>
            <a:rPr lang="fr-FR"/>
            <a:t>Sparte</a:t>
          </a:r>
        </a:p>
      </dgm:t>
    </dgm:pt>
    <dgm:pt modelId="{23C85E09-0A61-F342-AC0F-193752226B60}" type="parTrans" cxnId="{9B1D23E2-B418-0C47-A5D0-ABCEEAD537CF}">
      <dgm:prSet/>
      <dgm:spPr/>
      <dgm:t>
        <a:bodyPr/>
        <a:lstStyle/>
        <a:p>
          <a:endParaRPr lang="fr-FR"/>
        </a:p>
      </dgm:t>
    </dgm:pt>
    <dgm:pt modelId="{F5489E81-25A7-C34B-A888-EF8EE4DB0391}" type="sibTrans" cxnId="{9B1D23E2-B418-0C47-A5D0-ABCEEAD537CF}">
      <dgm:prSet/>
      <dgm:spPr/>
      <dgm:t>
        <a:bodyPr/>
        <a:lstStyle/>
        <a:p>
          <a:endParaRPr lang="fr-FR"/>
        </a:p>
      </dgm:t>
    </dgm:pt>
    <dgm:pt modelId="{245D6924-40F9-E24C-82DF-DED32CFD667C}" type="asst">
      <dgm:prSet/>
      <dgm:spPr/>
      <dgm:t>
        <a:bodyPr/>
        <a:lstStyle/>
        <a:p>
          <a:r>
            <a:rPr lang="fr-FR"/>
            <a:t>Agamemnon et Clytemnestre</a:t>
          </a:r>
        </a:p>
      </dgm:t>
    </dgm:pt>
    <dgm:pt modelId="{1BD2ED24-F844-2D49-AE20-6C69DEE8DD60}" type="parTrans" cxnId="{7658F832-124D-5044-AF1A-FCC54688DEF5}">
      <dgm:prSet/>
      <dgm:spPr/>
      <dgm:t>
        <a:bodyPr/>
        <a:lstStyle/>
        <a:p>
          <a:endParaRPr lang="fr-FR"/>
        </a:p>
      </dgm:t>
    </dgm:pt>
    <dgm:pt modelId="{ADC3B6A0-120A-1540-97EE-B1BEE904E89D}" type="sibTrans" cxnId="{7658F832-124D-5044-AF1A-FCC54688DEF5}">
      <dgm:prSet/>
      <dgm:spPr/>
      <dgm:t>
        <a:bodyPr/>
        <a:lstStyle/>
        <a:p>
          <a:endParaRPr lang="fr-FR"/>
        </a:p>
      </dgm:t>
    </dgm:pt>
    <dgm:pt modelId="{C5685393-E1A4-7D4C-B4D2-B6894B589AE3}" type="asst">
      <dgm:prSet/>
      <dgm:spPr/>
      <dgm:t>
        <a:bodyPr/>
        <a:lstStyle/>
        <a:p>
          <a:r>
            <a:rPr lang="fr-FR"/>
            <a:t>Mycènes</a:t>
          </a:r>
        </a:p>
      </dgm:t>
    </dgm:pt>
    <dgm:pt modelId="{06DB6277-1D7A-994E-8F12-A5263EF30067}" type="parTrans" cxnId="{53A579DA-1367-F643-8596-3780FF591C43}">
      <dgm:prSet/>
      <dgm:spPr/>
      <dgm:t>
        <a:bodyPr/>
        <a:lstStyle/>
        <a:p>
          <a:endParaRPr lang="fr-FR"/>
        </a:p>
      </dgm:t>
    </dgm:pt>
    <dgm:pt modelId="{EAE38F1A-42C1-BE40-9130-057A321632B0}" type="sibTrans" cxnId="{53A579DA-1367-F643-8596-3780FF591C43}">
      <dgm:prSet/>
      <dgm:spPr/>
      <dgm:t>
        <a:bodyPr/>
        <a:lstStyle/>
        <a:p>
          <a:endParaRPr lang="fr-FR"/>
        </a:p>
      </dgm:t>
    </dgm:pt>
    <dgm:pt modelId="{0D44DC7D-C625-154A-A6E7-4356B066E469}" type="asst">
      <dgm:prSet/>
      <dgm:spPr/>
      <dgm:t>
        <a:bodyPr/>
        <a:lstStyle/>
        <a:p>
          <a:r>
            <a:rPr lang="fr-FR"/>
            <a:t>Ulysse et Pénélope</a:t>
          </a:r>
        </a:p>
      </dgm:t>
    </dgm:pt>
    <dgm:pt modelId="{8C965595-FAA8-A549-9A95-130F798E3960}" type="parTrans" cxnId="{7C344EC0-A4E7-C144-AC9C-C6F99E4DAEF3}">
      <dgm:prSet/>
      <dgm:spPr/>
      <dgm:t>
        <a:bodyPr/>
        <a:lstStyle/>
        <a:p>
          <a:endParaRPr lang="fr-FR"/>
        </a:p>
      </dgm:t>
    </dgm:pt>
    <dgm:pt modelId="{7A59B518-68A9-AB4B-80F1-AC04E7F40B7E}" type="sibTrans" cxnId="{7C344EC0-A4E7-C144-AC9C-C6F99E4DAEF3}">
      <dgm:prSet/>
      <dgm:spPr/>
      <dgm:t>
        <a:bodyPr/>
        <a:lstStyle/>
        <a:p>
          <a:endParaRPr lang="fr-FR"/>
        </a:p>
      </dgm:t>
    </dgm:pt>
    <dgm:pt modelId="{526BF0F7-8466-7C4A-A804-8FBFFC54CA52}" type="asst">
      <dgm:prSet/>
      <dgm:spPr/>
      <dgm:t>
        <a:bodyPr/>
        <a:lstStyle/>
        <a:p>
          <a:r>
            <a:rPr lang="fr-FR"/>
            <a:t>Ithaque</a:t>
          </a:r>
        </a:p>
      </dgm:t>
    </dgm:pt>
    <dgm:pt modelId="{53E39FA5-9806-4B4E-A39A-D3C29BE76722}" type="parTrans" cxnId="{9FC5A84B-FCE2-564C-B7BE-CC91F7FC2EFA}">
      <dgm:prSet/>
      <dgm:spPr/>
      <dgm:t>
        <a:bodyPr/>
        <a:lstStyle/>
        <a:p>
          <a:endParaRPr lang="fr-FR"/>
        </a:p>
      </dgm:t>
    </dgm:pt>
    <dgm:pt modelId="{95676BA9-05FB-C246-9CD2-6BFF48A5FDBD}" type="sibTrans" cxnId="{9FC5A84B-FCE2-564C-B7BE-CC91F7FC2EFA}">
      <dgm:prSet/>
      <dgm:spPr/>
      <dgm:t>
        <a:bodyPr/>
        <a:lstStyle/>
        <a:p>
          <a:endParaRPr lang="fr-FR"/>
        </a:p>
      </dgm:t>
    </dgm:pt>
    <dgm:pt modelId="{13725F69-EF43-394C-9262-98ED5B36E99C}" type="asst">
      <dgm:prSet/>
      <dgm:spPr/>
      <dgm:t>
        <a:bodyPr/>
        <a:lstStyle/>
        <a:p>
          <a:r>
            <a:rPr lang="fr-FR"/>
            <a:t>Achille et Briséis et Patrocle</a:t>
          </a:r>
        </a:p>
      </dgm:t>
    </dgm:pt>
    <dgm:pt modelId="{12210267-4CE6-FD46-8433-B30E033A5C30}" type="parTrans" cxnId="{235ADC4B-4AD0-5546-9CF7-1EBC1BB135FE}">
      <dgm:prSet/>
      <dgm:spPr/>
      <dgm:t>
        <a:bodyPr/>
        <a:lstStyle/>
        <a:p>
          <a:endParaRPr lang="fr-FR"/>
        </a:p>
      </dgm:t>
    </dgm:pt>
    <dgm:pt modelId="{F2DC4926-9FDF-FF44-A645-F734AC1A426F}" type="sibTrans" cxnId="{235ADC4B-4AD0-5546-9CF7-1EBC1BB135FE}">
      <dgm:prSet/>
      <dgm:spPr/>
      <dgm:t>
        <a:bodyPr/>
        <a:lstStyle/>
        <a:p>
          <a:endParaRPr lang="fr-FR"/>
        </a:p>
      </dgm:t>
    </dgm:pt>
    <dgm:pt modelId="{15BA4D6A-1555-F745-B2CA-01FE7CA91427}" type="pres">
      <dgm:prSet presAssocID="{4B3B2545-B3BC-4A42-B225-302CB35A12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0A6FC86-2225-004F-86E5-C5F15DBA70D8}" type="pres">
      <dgm:prSet presAssocID="{6BF921E7-7615-7746-B1C2-05B17D7C9999}" presName="hierRoot1" presStyleCnt="0"/>
      <dgm:spPr/>
    </dgm:pt>
    <dgm:pt modelId="{EB6BF960-6961-7246-99FD-4E18B81EC78F}" type="pres">
      <dgm:prSet presAssocID="{6BF921E7-7615-7746-B1C2-05B17D7C9999}" presName="composite" presStyleCnt="0"/>
      <dgm:spPr/>
    </dgm:pt>
    <dgm:pt modelId="{E9C28937-CA7B-EF47-B785-7D72D4E6B75E}" type="pres">
      <dgm:prSet presAssocID="{6BF921E7-7615-7746-B1C2-05B17D7C9999}" presName="background" presStyleLbl="node0" presStyleIdx="0" presStyleCnt="1"/>
      <dgm:spPr/>
    </dgm:pt>
    <dgm:pt modelId="{37512C86-ECCA-6C40-8CE8-B2310D8D83EA}" type="pres">
      <dgm:prSet presAssocID="{6BF921E7-7615-7746-B1C2-05B17D7C999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A725CF-3B6E-3644-BA01-7206EE99445E}" type="pres">
      <dgm:prSet presAssocID="{6BF921E7-7615-7746-B1C2-05B17D7C9999}" presName="hierChild2" presStyleCnt="0"/>
      <dgm:spPr/>
    </dgm:pt>
    <dgm:pt modelId="{DDFF5C6A-D5D4-8040-B862-B375CEC12641}" type="pres">
      <dgm:prSet presAssocID="{533AA32B-6379-834F-A8B1-678C1A1B8371}" presName="Name10" presStyleLbl="parChTrans1D2" presStyleIdx="0" presStyleCnt="1"/>
      <dgm:spPr/>
      <dgm:t>
        <a:bodyPr/>
        <a:lstStyle/>
        <a:p>
          <a:endParaRPr lang="fr-FR"/>
        </a:p>
      </dgm:t>
    </dgm:pt>
    <dgm:pt modelId="{F77113F0-ECC3-8649-944A-3C656328CA17}" type="pres">
      <dgm:prSet presAssocID="{2FDA57FD-9E32-2A46-9EDC-BDC5A8DA9D7A}" presName="hierRoot2" presStyleCnt="0"/>
      <dgm:spPr/>
    </dgm:pt>
    <dgm:pt modelId="{6C93E4F8-D23E-7547-A900-03799B5E86CA}" type="pres">
      <dgm:prSet presAssocID="{2FDA57FD-9E32-2A46-9EDC-BDC5A8DA9D7A}" presName="composite2" presStyleCnt="0"/>
      <dgm:spPr/>
    </dgm:pt>
    <dgm:pt modelId="{5B1E680D-E535-544F-843B-E8D2BF77EAB7}" type="pres">
      <dgm:prSet presAssocID="{2FDA57FD-9E32-2A46-9EDC-BDC5A8DA9D7A}" presName="background2" presStyleLbl="node2" presStyleIdx="0" presStyleCnt="1"/>
      <dgm:spPr/>
    </dgm:pt>
    <dgm:pt modelId="{A3DD8167-DE65-3648-BF06-F4A58E737C03}" type="pres">
      <dgm:prSet presAssocID="{2FDA57FD-9E32-2A46-9EDC-BDC5A8DA9D7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79BB835-6265-4E46-A805-58285740C6E3}" type="pres">
      <dgm:prSet presAssocID="{2FDA57FD-9E32-2A46-9EDC-BDC5A8DA9D7A}" presName="hierChild3" presStyleCnt="0"/>
      <dgm:spPr/>
    </dgm:pt>
    <dgm:pt modelId="{E1AFBEDE-2753-084D-ACAF-06B61D4EDC36}" type="pres">
      <dgm:prSet presAssocID="{3AB10D8E-5D84-E342-8B5E-AB6678661D29}" presName="Name17" presStyleLbl="parChTrans1D3" presStyleIdx="0" presStyleCnt="4"/>
      <dgm:spPr/>
      <dgm:t>
        <a:bodyPr/>
        <a:lstStyle/>
        <a:p>
          <a:endParaRPr lang="fr-FR"/>
        </a:p>
      </dgm:t>
    </dgm:pt>
    <dgm:pt modelId="{9714B5A9-120A-9944-AD2E-E43737106F30}" type="pres">
      <dgm:prSet presAssocID="{A84F5875-F962-B540-B6FB-4EC76C696762}" presName="hierRoot3" presStyleCnt="0"/>
      <dgm:spPr/>
    </dgm:pt>
    <dgm:pt modelId="{0E826413-435D-3C49-8AF0-D837B44EEF59}" type="pres">
      <dgm:prSet presAssocID="{A84F5875-F962-B540-B6FB-4EC76C696762}" presName="composite3" presStyleCnt="0"/>
      <dgm:spPr/>
    </dgm:pt>
    <dgm:pt modelId="{C41C4B7A-3B98-DF4C-BE51-1E22B67C821D}" type="pres">
      <dgm:prSet presAssocID="{A84F5875-F962-B540-B6FB-4EC76C696762}" presName="background3" presStyleLbl="asst2" presStyleIdx="0" presStyleCnt="7"/>
      <dgm:spPr/>
    </dgm:pt>
    <dgm:pt modelId="{A56C46BA-DB42-674E-A35B-1E2FFB23AD22}" type="pres">
      <dgm:prSet presAssocID="{A84F5875-F962-B540-B6FB-4EC76C69676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7E0876F-C3E3-4A40-99C0-20984488C2B4}" type="pres">
      <dgm:prSet presAssocID="{A84F5875-F962-B540-B6FB-4EC76C696762}" presName="hierChild4" presStyleCnt="0"/>
      <dgm:spPr/>
    </dgm:pt>
    <dgm:pt modelId="{6D4F2357-FA1C-744D-B391-3C9723D63B0D}" type="pres">
      <dgm:prSet presAssocID="{23C85E09-0A61-F342-AC0F-193752226B60}" presName="Name23" presStyleLbl="parChTrans1D4" presStyleIdx="0" presStyleCnt="3"/>
      <dgm:spPr/>
      <dgm:t>
        <a:bodyPr/>
        <a:lstStyle/>
        <a:p>
          <a:endParaRPr lang="fr-FR"/>
        </a:p>
      </dgm:t>
    </dgm:pt>
    <dgm:pt modelId="{58957520-4702-874F-B357-B0569591F7B1}" type="pres">
      <dgm:prSet presAssocID="{BEB1CC72-8039-D147-934D-A0CF90BC1DE5}" presName="hierRoot4" presStyleCnt="0"/>
      <dgm:spPr/>
    </dgm:pt>
    <dgm:pt modelId="{4584F9E6-0BFB-7747-9B5F-6597E4433032}" type="pres">
      <dgm:prSet presAssocID="{BEB1CC72-8039-D147-934D-A0CF90BC1DE5}" presName="composite4" presStyleCnt="0"/>
      <dgm:spPr/>
    </dgm:pt>
    <dgm:pt modelId="{D65C637F-51FC-5D4F-92F4-D5719537051C}" type="pres">
      <dgm:prSet presAssocID="{BEB1CC72-8039-D147-934D-A0CF90BC1DE5}" presName="background4" presStyleLbl="asst2" presStyleIdx="1" presStyleCnt="7"/>
      <dgm:spPr/>
    </dgm:pt>
    <dgm:pt modelId="{6B6D3D3E-FE68-AA40-8813-F7A66EF58DE0}" type="pres">
      <dgm:prSet presAssocID="{BEB1CC72-8039-D147-934D-A0CF90BC1DE5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EAEE169-17DA-1B48-B823-4B4FAEF2BCCB}" type="pres">
      <dgm:prSet presAssocID="{BEB1CC72-8039-D147-934D-A0CF90BC1DE5}" presName="hierChild5" presStyleCnt="0"/>
      <dgm:spPr/>
    </dgm:pt>
    <dgm:pt modelId="{633F26FE-3036-4346-8B90-5F11461EE2D8}" type="pres">
      <dgm:prSet presAssocID="{1BD2ED24-F844-2D49-AE20-6C69DEE8DD60}" presName="Name17" presStyleLbl="parChTrans1D3" presStyleIdx="1" presStyleCnt="4"/>
      <dgm:spPr/>
      <dgm:t>
        <a:bodyPr/>
        <a:lstStyle/>
        <a:p>
          <a:endParaRPr lang="fr-FR"/>
        </a:p>
      </dgm:t>
    </dgm:pt>
    <dgm:pt modelId="{262B77C3-7B7B-3747-8CEB-EDC7D8BED29F}" type="pres">
      <dgm:prSet presAssocID="{245D6924-40F9-E24C-82DF-DED32CFD667C}" presName="hierRoot3" presStyleCnt="0"/>
      <dgm:spPr/>
    </dgm:pt>
    <dgm:pt modelId="{4B8F2C47-55C3-DE48-BDE6-E93917CD8A0F}" type="pres">
      <dgm:prSet presAssocID="{245D6924-40F9-E24C-82DF-DED32CFD667C}" presName="composite3" presStyleCnt="0"/>
      <dgm:spPr/>
    </dgm:pt>
    <dgm:pt modelId="{44938FB9-658F-6349-BCAB-4F18210D1879}" type="pres">
      <dgm:prSet presAssocID="{245D6924-40F9-E24C-82DF-DED32CFD667C}" presName="background3" presStyleLbl="asst2" presStyleIdx="2" presStyleCnt="7"/>
      <dgm:spPr/>
    </dgm:pt>
    <dgm:pt modelId="{B5143B4A-F07B-1D49-971D-EB13695D84D3}" type="pres">
      <dgm:prSet presAssocID="{245D6924-40F9-E24C-82DF-DED32CFD667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AAE86A2-B550-004E-B4C5-4261447EA6BF}" type="pres">
      <dgm:prSet presAssocID="{245D6924-40F9-E24C-82DF-DED32CFD667C}" presName="hierChild4" presStyleCnt="0"/>
      <dgm:spPr/>
    </dgm:pt>
    <dgm:pt modelId="{16337832-A2E6-8940-9FF1-A436D020EC1D}" type="pres">
      <dgm:prSet presAssocID="{06DB6277-1D7A-994E-8F12-A5263EF30067}" presName="Name23" presStyleLbl="parChTrans1D4" presStyleIdx="1" presStyleCnt="3"/>
      <dgm:spPr/>
      <dgm:t>
        <a:bodyPr/>
        <a:lstStyle/>
        <a:p>
          <a:endParaRPr lang="fr-FR"/>
        </a:p>
      </dgm:t>
    </dgm:pt>
    <dgm:pt modelId="{F42B3D68-FE91-3844-A187-913BA95B3960}" type="pres">
      <dgm:prSet presAssocID="{C5685393-E1A4-7D4C-B4D2-B6894B589AE3}" presName="hierRoot4" presStyleCnt="0"/>
      <dgm:spPr/>
    </dgm:pt>
    <dgm:pt modelId="{A608356C-F409-564E-A811-E594280E4B41}" type="pres">
      <dgm:prSet presAssocID="{C5685393-E1A4-7D4C-B4D2-B6894B589AE3}" presName="composite4" presStyleCnt="0"/>
      <dgm:spPr/>
    </dgm:pt>
    <dgm:pt modelId="{9E6A2569-8603-104B-832E-275E66198A0D}" type="pres">
      <dgm:prSet presAssocID="{C5685393-E1A4-7D4C-B4D2-B6894B589AE3}" presName="background4" presStyleLbl="asst2" presStyleIdx="3" presStyleCnt="7"/>
      <dgm:spPr/>
    </dgm:pt>
    <dgm:pt modelId="{84DD2A41-395D-6D41-AA73-88B87126C2C3}" type="pres">
      <dgm:prSet presAssocID="{C5685393-E1A4-7D4C-B4D2-B6894B589AE3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6D18A6-CD6F-4941-8E76-B200373EFDAA}" type="pres">
      <dgm:prSet presAssocID="{C5685393-E1A4-7D4C-B4D2-B6894B589AE3}" presName="hierChild5" presStyleCnt="0"/>
      <dgm:spPr/>
    </dgm:pt>
    <dgm:pt modelId="{E3F96075-3ED1-E84C-A673-059FE0A8E962}" type="pres">
      <dgm:prSet presAssocID="{8C965595-FAA8-A549-9A95-130F798E3960}" presName="Name17" presStyleLbl="parChTrans1D3" presStyleIdx="2" presStyleCnt="4"/>
      <dgm:spPr/>
      <dgm:t>
        <a:bodyPr/>
        <a:lstStyle/>
        <a:p>
          <a:endParaRPr lang="fr-FR"/>
        </a:p>
      </dgm:t>
    </dgm:pt>
    <dgm:pt modelId="{8A87497D-194B-EA46-BF61-104E7AC9CC56}" type="pres">
      <dgm:prSet presAssocID="{0D44DC7D-C625-154A-A6E7-4356B066E469}" presName="hierRoot3" presStyleCnt="0"/>
      <dgm:spPr/>
    </dgm:pt>
    <dgm:pt modelId="{E1E9A617-C8DE-7048-9A44-9E4538F70F8B}" type="pres">
      <dgm:prSet presAssocID="{0D44DC7D-C625-154A-A6E7-4356B066E469}" presName="composite3" presStyleCnt="0"/>
      <dgm:spPr/>
    </dgm:pt>
    <dgm:pt modelId="{77B85C9F-CFFD-FD4A-A3F9-7AA38A0A4EF7}" type="pres">
      <dgm:prSet presAssocID="{0D44DC7D-C625-154A-A6E7-4356B066E469}" presName="background3" presStyleLbl="asst2" presStyleIdx="4" presStyleCnt="7"/>
      <dgm:spPr/>
    </dgm:pt>
    <dgm:pt modelId="{517D3518-30F4-E248-B358-264338F86E13}" type="pres">
      <dgm:prSet presAssocID="{0D44DC7D-C625-154A-A6E7-4356B066E46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88625E-170D-C84E-9158-B2CBEE36D4DA}" type="pres">
      <dgm:prSet presAssocID="{0D44DC7D-C625-154A-A6E7-4356B066E469}" presName="hierChild4" presStyleCnt="0"/>
      <dgm:spPr/>
    </dgm:pt>
    <dgm:pt modelId="{D66DF8B9-4664-C641-9554-DAC0519E17BC}" type="pres">
      <dgm:prSet presAssocID="{53E39FA5-9806-4B4E-A39A-D3C29BE76722}" presName="Name23" presStyleLbl="parChTrans1D4" presStyleIdx="2" presStyleCnt="3"/>
      <dgm:spPr/>
      <dgm:t>
        <a:bodyPr/>
        <a:lstStyle/>
        <a:p>
          <a:endParaRPr lang="fr-FR"/>
        </a:p>
      </dgm:t>
    </dgm:pt>
    <dgm:pt modelId="{2EEECF8A-0BD9-5842-A999-A79A26AC2EAF}" type="pres">
      <dgm:prSet presAssocID="{526BF0F7-8466-7C4A-A804-8FBFFC54CA52}" presName="hierRoot4" presStyleCnt="0"/>
      <dgm:spPr/>
    </dgm:pt>
    <dgm:pt modelId="{D830BF6B-93FD-5A47-B32D-DBA2A49A3AB3}" type="pres">
      <dgm:prSet presAssocID="{526BF0F7-8466-7C4A-A804-8FBFFC54CA52}" presName="composite4" presStyleCnt="0"/>
      <dgm:spPr/>
    </dgm:pt>
    <dgm:pt modelId="{7574FBA8-8002-F443-8029-1164408D1583}" type="pres">
      <dgm:prSet presAssocID="{526BF0F7-8466-7C4A-A804-8FBFFC54CA52}" presName="background4" presStyleLbl="asst2" presStyleIdx="5" presStyleCnt="7"/>
      <dgm:spPr/>
    </dgm:pt>
    <dgm:pt modelId="{9918EEB9-0FC7-514C-AF01-5619ED2097BA}" type="pres">
      <dgm:prSet presAssocID="{526BF0F7-8466-7C4A-A804-8FBFFC54CA52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FAA9F4-5AD3-A141-88E3-7818E0AE12C0}" type="pres">
      <dgm:prSet presAssocID="{526BF0F7-8466-7C4A-A804-8FBFFC54CA52}" presName="hierChild5" presStyleCnt="0"/>
      <dgm:spPr/>
    </dgm:pt>
    <dgm:pt modelId="{2FAACB08-54F5-E64D-B099-A5BB4FC46824}" type="pres">
      <dgm:prSet presAssocID="{12210267-4CE6-FD46-8433-B30E033A5C30}" presName="Name17" presStyleLbl="parChTrans1D3" presStyleIdx="3" presStyleCnt="4"/>
      <dgm:spPr/>
      <dgm:t>
        <a:bodyPr/>
        <a:lstStyle/>
        <a:p>
          <a:endParaRPr lang="fr-FR"/>
        </a:p>
      </dgm:t>
    </dgm:pt>
    <dgm:pt modelId="{C05CA0BC-D75D-2540-BC0E-82C60817850C}" type="pres">
      <dgm:prSet presAssocID="{13725F69-EF43-394C-9262-98ED5B36E99C}" presName="hierRoot3" presStyleCnt="0"/>
      <dgm:spPr/>
    </dgm:pt>
    <dgm:pt modelId="{CDB80A37-A1C9-9B45-922E-4ADFDCDE8A0C}" type="pres">
      <dgm:prSet presAssocID="{13725F69-EF43-394C-9262-98ED5B36E99C}" presName="composite3" presStyleCnt="0"/>
      <dgm:spPr/>
    </dgm:pt>
    <dgm:pt modelId="{BAD7169D-A026-454E-83F0-B673D23D2FB9}" type="pres">
      <dgm:prSet presAssocID="{13725F69-EF43-394C-9262-98ED5B36E99C}" presName="background3" presStyleLbl="asst2" presStyleIdx="6" presStyleCnt="7"/>
      <dgm:spPr/>
    </dgm:pt>
    <dgm:pt modelId="{AEC55327-DAA5-1348-89E3-24F846BA8A8B}" type="pres">
      <dgm:prSet presAssocID="{13725F69-EF43-394C-9262-98ED5B36E99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97F6A3-C36D-C04D-AA7E-CB04C9D30605}" type="pres">
      <dgm:prSet presAssocID="{13725F69-EF43-394C-9262-98ED5B36E99C}" presName="hierChild4" presStyleCnt="0"/>
      <dgm:spPr/>
    </dgm:pt>
  </dgm:ptLst>
  <dgm:cxnLst>
    <dgm:cxn modelId="{3C3A4F13-448E-5444-B4BC-8D527C630868}" type="presOf" srcId="{53E39FA5-9806-4B4E-A39A-D3C29BE76722}" destId="{D66DF8B9-4664-C641-9554-DAC0519E17BC}" srcOrd="0" destOrd="0" presId="urn:microsoft.com/office/officeart/2005/8/layout/hierarchy1"/>
    <dgm:cxn modelId="{BA4870AE-5188-DC46-B9CE-92788CE88FFD}" type="presOf" srcId="{526BF0F7-8466-7C4A-A804-8FBFFC54CA52}" destId="{9918EEB9-0FC7-514C-AF01-5619ED2097BA}" srcOrd="0" destOrd="0" presId="urn:microsoft.com/office/officeart/2005/8/layout/hierarchy1"/>
    <dgm:cxn modelId="{9BE469F9-C1CF-A147-A24B-406A89B28D93}" srcId="{2FDA57FD-9E32-2A46-9EDC-BDC5A8DA9D7A}" destId="{A84F5875-F962-B540-B6FB-4EC76C696762}" srcOrd="0" destOrd="0" parTransId="{3AB10D8E-5D84-E342-8B5E-AB6678661D29}" sibTransId="{46933A52-798D-D148-A00D-929DF8ECBF6E}"/>
    <dgm:cxn modelId="{3B5790D8-DDCC-3847-B502-EF3BDA94CEAA}" type="presOf" srcId="{12210267-4CE6-FD46-8433-B30E033A5C30}" destId="{2FAACB08-54F5-E64D-B099-A5BB4FC46824}" srcOrd="0" destOrd="0" presId="urn:microsoft.com/office/officeart/2005/8/layout/hierarchy1"/>
    <dgm:cxn modelId="{7658F832-124D-5044-AF1A-FCC54688DEF5}" srcId="{2FDA57FD-9E32-2A46-9EDC-BDC5A8DA9D7A}" destId="{245D6924-40F9-E24C-82DF-DED32CFD667C}" srcOrd="1" destOrd="0" parTransId="{1BD2ED24-F844-2D49-AE20-6C69DEE8DD60}" sibTransId="{ADC3B6A0-120A-1540-97EE-B1BEE904E89D}"/>
    <dgm:cxn modelId="{235ADC4B-4AD0-5546-9CF7-1EBC1BB135FE}" srcId="{2FDA57FD-9E32-2A46-9EDC-BDC5A8DA9D7A}" destId="{13725F69-EF43-394C-9262-98ED5B36E99C}" srcOrd="3" destOrd="0" parTransId="{12210267-4CE6-FD46-8433-B30E033A5C30}" sibTransId="{F2DC4926-9FDF-FF44-A645-F734AC1A426F}"/>
    <dgm:cxn modelId="{AE3077AB-1E02-3B47-91B7-DE9775CEF8C9}" type="presOf" srcId="{245D6924-40F9-E24C-82DF-DED32CFD667C}" destId="{B5143B4A-F07B-1D49-971D-EB13695D84D3}" srcOrd="0" destOrd="0" presId="urn:microsoft.com/office/officeart/2005/8/layout/hierarchy1"/>
    <dgm:cxn modelId="{7E5F079C-859B-4044-9B6D-67FF1D3E5883}" type="presOf" srcId="{8C965595-FAA8-A549-9A95-130F798E3960}" destId="{E3F96075-3ED1-E84C-A673-059FE0A8E962}" srcOrd="0" destOrd="0" presId="urn:microsoft.com/office/officeart/2005/8/layout/hierarchy1"/>
    <dgm:cxn modelId="{1D3DC662-8301-FF4A-A18A-CED8BF3FD2AA}" type="presOf" srcId="{A84F5875-F962-B540-B6FB-4EC76C696762}" destId="{A56C46BA-DB42-674E-A35B-1E2FFB23AD22}" srcOrd="0" destOrd="0" presId="urn:microsoft.com/office/officeart/2005/8/layout/hierarchy1"/>
    <dgm:cxn modelId="{D2BA5289-2E9C-0A4E-9554-133366809AD8}" type="presOf" srcId="{13725F69-EF43-394C-9262-98ED5B36E99C}" destId="{AEC55327-DAA5-1348-89E3-24F846BA8A8B}" srcOrd="0" destOrd="0" presId="urn:microsoft.com/office/officeart/2005/8/layout/hierarchy1"/>
    <dgm:cxn modelId="{398BAD97-25BF-1B42-A146-883982DAEA39}" type="presOf" srcId="{0D44DC7D-C625-154A-A6E7-4356B066E469}" destId="{517D3518-30F4-E248-B358-264338F86E13}" srcOrd="0" destOrd="0" presId="urn:microsoft.com/office/officeart/2005/8/layout/hierarchy1"/>
    <dgm:cxn modelId="{B1740368-413C-FB45-B6E2-52A52BED0604}" srcId="{4B3B2545-B3BC-4A42-B225-302CB35A12F8}" destId="{6BF921E7-7615-7746-B1C2-05B17D7C9999}" srcOrd="0" destOrd="0" parTransId="{2A9F3F9D-C012-AE45-A1E3-EAEE46CEC39C}" sibTransId="{0970A507-8B2E-904D-A73C-E056678DE312}"/>
    <dgm:cxn modelId="{C74D493C-15AE-DF42-A870-FE641D08157D}" type="presOf" srcId="{3AB10D8E-5D84-E342-8B5E-AB6678661D29}" destId="{E1AFBEDE-2753-084D-ACAF-06B61D4EDC36}" srcOrd="0" destOrd="0" presId="urn:microsoft.com/office/officeart/2005/8/layout/hierarchy1"/>
    <dgm:cxn modelId="{6ACEA6B0-8EA2-B24A-885B-F0E63ACCEE65}" type="presOf" srcId="{BEB1CC72-8039-D147-934D-A0CF90BC1DE5}" destId="{6B6D3D3E-FE68-AA40-8813-F7A66EF58DE0}" srcOrd="0" destOrd="0" presId="urn:microsoft.com/office/officeart/2005/8/layout/hierarchy1"/>
    <dgm:cxn modelId="{8004B8BF-E247-F245-A833-E0CB75B9D90C}" type="presOf" srcId="{6BF921E7-7615-7746-B1C2-05B17D7C9999}" destId="{37512C86-ECCA-6C40-8CE8-B2310D8D83EA}" srcOrd="0" destOrd="0" presId="urn:microsoft.com/office/officeart/2005/8/layout/hierarchy1"/>
    <dgm:cxn modelId="{B84FB38A-6D52-6F46-B7A8-969779E44DA3}" srcId="{6BF921E7-7615-7746-B1C2-05B17D7C9999}" destId="{2FDA57FD-9E32-2A46-9EDC-BDC5A8DA9D7A}" srcOrd="0" destOrd="0" parTransId="{533AA32B-6379-834F-A8B1-678C1A1B8371}" sibTransId="{EFEAC342-EEE6-E44E-815A-4E2DD0D020A7}"/>
    <dgm:cxn modelId="{7C344EC0-A4E7-C144-AC9C-C6F99E4DAEF3}" srcId="{2FDA57FD-9E32-2A46-9EDC-BDC5A8DA9D7A}" destId="{0D44DC7D-C625-154A-A6E7-4356B066E469}" srcOrd="2" destOrd="0" parTransId="{8C965595-FAA8-A549-9A95-130F798E3960}" sibTransId="{7A59B518-68A9-AB4B-80F1-AC04E7F40B7E}"/>
    <dgm:cxn modelId="{CED31FF1-4E0B-2B4B-A939-B80E1F78DD75}" type="presOf" srcId="{06DB6277-1D7A-994E-8F12-A5263EF30067}" destId="{16337832-A2E6-8940-9FF1-A436D020EC1D}" srcOrd="0" destOrd="0" presId="urn:microsoft.com/office/officeart/2005/8/layout/hierarchy1"/>
    <dgm:cxn modelId="{9B1D23E2-B418-0C47-A5D0-ABCEEAD537CF}" srcId="{A84F5875-F962-B540-B6FB-4EC76C696762}" destId="{BEB1CC72-8039-D147-934D-A0CF90BC1DE5}" srcOrd="0" destOrd="0" parTransId="{23C85E09-0A61-F342-AC0F-193752226B60}" sibTransId="{F5489E81-25A7-C34B-A888-EF8EE4DB0391}"/>
    <dgm:cxn modelId="{CB4AC1A4-E37A-0F4A-8D13-C437B975B475}" type="presOf" srcId="{533AA32B-6379-834F-A8B1-678C1A1B8371}" destId="{DDFF5C6A-D5D4-8040-B862-B375CEC12641}" srcOrd="0" destOrd="0" presId="urn:microsoft.com/office/officeart/2005/8/layout/hierarchy1"/>
    <dgm:cxn modelId="{6E47B20F-D166-7B45-B2A6-2CA3A7E6776B}" type="presOf" srcId="{C5685393-E1A4-7D4C-B4D2-B6894B589AE3}" destId="{84DD2A41-395D-6D41-AA73-88B87126C2C3}" srcOrd="0" destOrd="0" presId="urn:microsoft.com/office/officeart/2005/8/layout/hierarchy1"/>
    <dgm:cxn modelId="{9FC5A84B-FCE2-564C-B7BE-CC91F7FC2EFA}" srcId="{0D44DC7D-C625-154A-A6E7-4356B066E469}" destId="{526BF0F7-8466-7C4A-A804-8FBFFC54CA52}" srcOrd="0" destOrd="0" parTransId="{53E39FA5-9806-4B4E-A39A-D3C29BE76722}" sibTransId="{95676BA9-05FB-C246-9CD2-6BFF48A5FDBD}"/>
    <dgm:cxn modelId="{E7D99F62-E665-D241-A07A-C7E4EB42C98E}" type="presOf" srcId="{4B3B2545-B3BC-4A42-B225-302CB35A12F8}" destId="{15BA4D6A-1555-F745-B2CA-01FE7CA91427}" srcOrd="0" destOrd="0" presId="urn:microsoft.com/office/officeart/2005/8/layout/hierarchy1"/>
    <dgm:cxn modelId="{53A579DA-1367-F643-8596-3780FF591C43}" srcId="{245D6924-40F9-E24C-82DF-DED32CFD667C}" destId="{C5685393-E1A4-7D4C-B4D2-B6894B589AE3}" srcOrd="0" destOrd="0" parTransId="{06DB6277-1D7A-994E-8F12-A5263EF30067}" sibTransId="{EAE38F1A-42C1-BE40-9130-057A321632B0}"/>
    <dgm:cxn modelId="{B139A1E9-4816-D14B-A210-90D5CC21DC3A}" type="presOf" srcId="{1BD2ED24-F844-2D49-AE20-6C69DEE8DD60}" destId="{633F26FE-3036-4346-8B90-5F11461EE2D8}" srcOrd="0" destOrd="0" presId="urn:microsoft.com/office/officeart/2005/8/layout/hierarchy1"/>
    <dgm:cxn modelId="{872D22E4-62EC-564A-AB5E-8C3925CCB823}" type="presOf" srcId="{2FDA57FD-9E32-2A46-9EDC-BDC5A8DA9D7A}" destId="{A3DD8167-DE65-3648-BF06-F4A58E737C03}" srcOrd="0" destOrd="0" presId="urn:microsoft.com/office/officeart/2005/8/layout/hierarchy1"/>
    <dgm:cxn modelId="{14594C3D-AFE1-7348-A28C-18624156DCF2}" type="presOf" srcId="{23C85E09-0A61-F342-AC0F-193752226B60}" destId="{6D4F2357-FA1C-744D-B391-3C9723D63B0D}" srcOrd="0" destOrd="0" presId="urn:microsoft.com/office/officeart/2005/8/layout/hierarchy1"/>
    <dgm:cxn modelId="{666FC1D4-C8C1-734D-91DD-8A8C9F4A0AC1}" type="presParOf" srcId="{15BA4D6A-1555-F745-B2CA-01FE7CA91427}" destId="{E0A6FC86-2225-004F-86E5-C5F15DBA70D8}" srcOrd="0" destOrd="0" presId="urn:microsoft.com/office/officeart/2005/8/layout/hierarchy1"/>
    <dgm:cxn modelId="{343B66B6-3E9A-0543-A6C6-BDAD745F8913}" type="presParOf" srcId="{E0A6FC86-2225-004F-86E5-C5F15DBA70D8}" destId="{EB6BF960-6961-7246-99FD-4E18B81EC78F}" srcOrd="0" destOrd="0" presId="urn:microsoft.com/office/officeart/2005/8/layout/hierarchy1"/>
    <dgm:cxn modelId="{EEF4D3B1-B941-A94C-AA08-242311ED61EF}" type="presParOf" srcId="{EB6BF960-6961-7246-99FD-4E18B81EC78F}" destId="{E9C28937-CA7B-EF47-B785-7D72D4E6B75E}" srcOrd="0" destOrd="0" presId="urn:microsoft.com/office/officeart/2005/8/layout/hierarchy1"/>
    <dgm:cxn modelId="{70FBA4A9-3229-2F41-9AD2-680755021C9C}" type="presParOf" srcId="{EB6BF960-6961-7246-99FD-4E18B81EC78F}" destId="{37512C86-ECCA-6C40-8CE8-B2310D8D83EA}" srcOrd="1" destOrd="0" presId="urn:microsoft.com/office/officeart/2005/8/layout/hierarchy1"/>
    <dgm:cxn modelId="{7F97867A-AE3D-8544-85C8-7249208654C6}" type="presParOf" srcId="{E0A6FC86-2225-004F-86E5-C5F15DBA70D8}" destId="{4AA725CF-3B6E-3644-BA01-7206EE99445E}" srcOrd="1" destOrd="0" presId="urn:microsoft.com/office/officeart/2005/8/layout/hierarchy1"/>
    <dgm:cxn modelId="{5204C7A7-2F03-A14C-B901-1C4BB0666CFD}" type="presParOf" srcId="{4AA725CF-3B6E-3644-BA01-7206EE99445E}" destId="{DDFF5C6A-D5D4-8040-B862-B375CEC12641}" srcOrd="0" destOrd="0" presId="urn:microsoft.com/office/officeart/2005/8/layout/hierarchy1"/>
    <dgm:cxn modelId="{D1633578-FA3F-E44C-A573-86FF44F2FC91}" type="presParOf" srcId="{4AA725CF-3B6E-3644-BA01-7206EE99445E}" destId="{F77113F0-ECC3-8649-944A-3C656328CA17}" srcOrd="1" destOrd="0" presId="urn:microsoft.com/office/officeart/2005/8/layout/hierarchy1"/>
    <dgm:cxn modelId="{F0B36A13-708A-7540-8C20-A0B7F7A56A1D}" type="presParOf" srcId="{F77113F0-ECC3-8649-944A-3C656328CA17}" destId="{6C93E4F8-D23E-7547-A900-03799B5E86CA}" srcOrd="0" destOrd="0" presId="urn:microsoft.com/office/officeart/2005/8/layout/hierarchy1"/>
    <dgm:cxn modelId="{0CB1498E-B16A-234A-AB8D-CB98F3FE08CF}" type="presParOf" srcId="{6C93E4F8-D23E-7547-A900-03799B5E86CA}" destId="{5B1E680D-E535-544F-843B-E8D2BF77EAB7}" srcOrd="0" destOrd="0" presId="urn:microsoft.com/office/officeart/2005/8/layout/hierarchy1"/>
    <dgm:cxn modelId="{ECACA0DB-6B24-F74E-A4D6-50FDD781B534}" type="presParOf" srcId="{6C93E4F8-D23E-7547-A900-03799B5E86CA}" destId="{A3DD8167-DE65-3648-BF06-F4A58E737C03}" srcOrd="1" destOrd="0" presId="urn:microsoft.com/office/officeart/2005/8/layout/hierarchy1"/>
    <dgm:cxn modelId="{84995B08-9879-9A43-AC5F-AA2605F3E183}" type="presParOf" srcId="{F77113F0-ECC3-8649-944A-3C656328CA17}" destId="{A79BB835-6265-4E46-A805-58285740C6E3}" srcOrd="1" destOrd="0" presId="urn:microsoft.com/office/officeart/2005/8/layout/hierarchy1"/>
    <dgm:cxn modelId="{304F0E45-59B7-8D44-8080-3FB52902D60F}" type="presParOf" srcId="{A79BB835-6265-4E46-A805-58285740C6E3}" destId="{E1AFBEDE-2753-084D-ACAF-06B61D4EDC36}" srcOrd="0" destOrd="0" presId="urn:microsoft.com/office/officeart/2005/8/layout/hierarchy1"/>
    <dgm:cxn modelId="{2BE6239E-1FCC-D843-8CE6-C81946308CD8}" type="presParOf" srcId="{A79BB835-6265-4E46-A805-58285740C6E3}" destId="{9714B5A9-120A-9944-AD2E-E43737106F30}" srcOrd="1" destOrd="0" presId="urn:microsoft.com/office/officeart/2005/8/layout/hierarchy1"/>
    <dgm:cxn modelId="{29B8DCEB-F5E7-5742-A662-6BD1EF686F29}" type="presParOf" srcId="{9714B5A9-120A-9944-AD2E-E43737106F30}" destId="{0E826413-435D-3C49-8AF0-D837B44EEF59}" srcOrd="0" destOrd="0" presId="urn:microsoft.com/office/officeart/2005/8/layout/hierarchy1"/>
    <dgm:cxn modelId="{0A77F8CB-06FE-4648-AE88-E22D60AE4B56}" type="presParOf" srcId="{0E826413-435D-3C49-8AF0-D837B44EEF59}" destId="{C41C4B7A-3B98-DF4C-BE51-1E22B67C821D}" srcOrd="0" destOrd="0" presId="urn:microsoft.com/office/officeart/2005/8/layout/hierarchy1"/>
    <dgm:cxn modelId="{8D38274C-785C-7544-AAB1-ED6AABAB0391}" type="presParOf" srcId="{0E826413-435D-3C49-8AF0-D837B44EEF59}" destId="{A56C46BA-DB42-674E-A35B-1E2FFB23AD22}" srcOrd="1" destOrd="0" presId="urn:microsoft.com/office/officeart/2005/8/layout/hierarchy1"/>
    <dgm:cxn modelId="{B1F7756D-F0FE-3049-8DDB-00750B0F7CA1}" type="presParOf" srcId="{9714B5A9-120A-9944-AD2E-E43737106F30}" destId="{37E0876F-C3E3-4A40-99C0-20984488C2B4}" srcOrd="1" destOrd="0" presId="urn:microsoft.com/office/officeart/2005/8/layout/hierarchy1"/>
    <dgm:cxn modelId="{4862D56C-95FA-2C4B-B535-CEB323FBF0A5}" type="presParOf" srcId="{37E0876F-C3E3-4A40-99C0-20984488C2B4}" destId="{6D4F2357-FA1C-744D-B391-3C9723D63B0D}" srcOrd="0" destOrd="0" presId="urn:microsoft.com/office/officeart/2005/8/layout/hierarchy1"/>
    <dgm:cxn modelId="{3A208F41-0E7F-D145-AAD9-CD1133EEF390}" type="presParOf" srcId="{37E0876F-C3E3-4A40-99C0-20984488C2B4}" destId="{58957520-4702-874F-B357-B0569591F7B1}" srcOrd="1" destOrd="0" presId="urn:microsoft.com/office/officeart/2005/8/layout/hierarchy1"/>
    <dgm:cxn modelId="{C2FA7F17-A2BB-EB4B-A455-F882D5B4D50A}" type="presParOf" srcId="{58957520-4702-874F-B357-B0569591F7B1}" destId="{4584F9E6-0BFB-7747-9B5F-6597E4433032}" srcOrd="0" destOrd="0" presId="urn:microsoft.com/office/officeart/2005/8/layout/hierarchy1"/>
    <dgm:cxn modelId="{56DFC004-2ADF-9A4E-9737-6233BA8BEC41}" type="presParOf" srcId="{4584F9E6-0BFB-7747-9B5F-6597E4433032}" destId="{D65C637F-51FC-5D4F-92F4-D5719537051C}" srcOrd="0" destOrd="0" presId="urn:microsoft.com/office/officeart/2005/8/layout/hierarchy1"/>
    <dgm:cxn modelId="{5C436E93-B850-8341-83AD-904DE2AD14B4}" type="presParOf" srcId="{4584F9E6-0BFB-7747-9B5F-6597E4433032}" destId="{6B6D3D3E-FE68-AA40-8813-F7A66EF58DE0}" srcOrd="1" destOrd="0" presId="urn:microsoft.com/office/officeart/2005/8/layout/hierarchy1"/>
    <dgm:cxn modelId="{CF2D9A92-0083-1C4A-863F-EFA58098BAC2}" type="presParOf" srcId="{58957520-4702-874F-B357-B0569591F7B1}" destId="{6EAEE169-17DA-1B48-B823-4B4FAEF2BCCB}" srcOrd="1" destOrd="0" presId="urn:microsoft.com/office/officeart/2005/8/layout/hierarchy1"/>
    <dgm:cxn modelId="{13784245-B492-264C-8993-845B67901D56}" type="presParOf" srcId="{A79BB835-6265-4E46-A805-58285740C6E3}" destId="{633F26FE-3036-4346-8B90-5F11461EE2D8}" srcOrd="2" destOrd="0" presId="urn:microsoft.com/office/officeart/2005/8/layout/hierarchy1"/>
    <dgm:cxn modelId="{C912A8DD-857E-3D48-AE1B-B1FC8C0CC7E2}" type="presParOf" srcId="{A79BB835-6265-4E46-A805-58285740C6E3}" destId="{262B77C3-7B7B-3747-8CEB-EDC7D8BED29F}" srcOrd="3" destOrd="0" presId="urn:microsoft.com/office/officeart/2005/8/layout/hierarchy1"/>
    <dgm:cxn modelId="{23417CF9-A206-5644-9CCF-8C9625F273E5}" type="presParOf" srcId="{262B77C3-7B7B-3747-8CEB-EDC7D8BED29F}" destId="{4B8F2C47-55C3-DE48-BDE6-E93917CD8A0F}" srcOrd="0" destOrd="0" presId="urn:microsoft.com/office/officeart/2005/8/layout/hierarchy1"/>
    <dgm:cxn modelId="{63C5362A-4F6A-B649-AFF0-12956AFF7D87}" type="presParOf" srcId="{4B8F2C47-55C3-DE48-BDE6-E93917CD8A0F}" destId="{44938FB9-658F-6349-BCAB-4F18210D1879}" srcOrd="0" destOrd="0" presId="urn:microsoft.com/office/officeart/2005/8/layout/hierarchy1"/>
    <dgm:cxn modelId="{B661744E-E723-5243-9993-BF168DEDCEE5}" type="presParOf" srcId="{4B8F2C47-55C3-DE48-BDE6-E93917CD8A0F}" destId="{B5143B4A-F07B-1D49-971D-EB13695D84D3}" srcOrd="1" destOrd="0" presId="urn:microsoft.com/office/officeart/2005/8/layout/hierarchy1"/>
    <dgm:cxn modelId="{259C9B17-4E95-E643-A585-7F268EEFDF54}" type="presParOf" srcId="{262B77C3-7B7B-3747-8CEB-EDC7D8BED29F}" destId="{6AAE86A2-B550-004E-B4C5-4261447EA6BF}" srcOrd="1" destOrd="0" presId="urn:microsoft.com/office/officeart/2005/8/layout/hierarchy1"/>
    <dgm:cxn modelId="{E5B7DFB1-A9EF-744D-A7B7-EA61945CF6BE}" type="presParOf" srcId="{6AAE86A2-B550-004E-B4C5-4261447EA6BF}" destId="{16337832-A2E6-8940-9FF1-A436D020EC1D}" srcOrd="0" destOrd="0" presId="urn:microsoft.com/office/officeart/2005/8/layout/hierarchy1"/>
    <dgm:cxn modelId="{3956251B-71E9-BB44-9D04-9859ABF7FBF5}" type="presParOf" srcId="{6AAE86A2-B550-004E-B4C5-4261447EA6BF}" destId="{F42B3D68-FE91-3844-A187-913BA95B3960}" srcOrd="1" destOrd="0" presId="urn:microsoft.com/office/officeart/2005/8/layout/hierarchy1"/>
    <dgm:cxn modelId="{41AFB059-023F-994A-A907-4317034EFE95}" type="presParOf" srcId="{F42B3D68-FE91-3844-A187-913BA95B3960}" destId="{A608356C-F409-564E-A811-E594280E4B41}" srcOrd="0" destOrd="0" presId="urn:microsoft.com/office/officeart/2005/8/layout/hierarchy1"/>
    <dgm:cxn modelId="{207D330C-E3C3-A448-8075-5090E60DF368}" type="presParOf" srcId="{A608356C-F409-564E-A811-E594280E4B41}" destId="{9E6A2569-8603-104B-832E-275E66198A0D}" srcOrd="0" destOrd="0" presId="urn:microsoft.com/office/officeart/2005/8/layout/hierarchy1"/>
    <dgm:cxn modelId="{9C5C21ED-38DE-8344-BFB1-FA45FE89FFD6}" type="presParOf" srcId="{A608356C-F409-564E-A811-E594280E4B41}" destId="{84DD2A41-395D-6D41-AA73-88B87126C2C3}" srcOrd="1" destOrd="0" presId="urn:microsoft.com/office/officeart/2005/8/layout/hierarchy1"/>
    <dgm:cxn modelId="{83D29898-8C2D-CA49-9837-FC075FBA9911}" type="presParOf" srcId="{F42B3D68-FE91-3844-A187-913BA95B3960}" destId="{126D18A6-CD6F-4941-8E76-B200373EFDAA}" srcOrd="1" destOrd="0" presId="urn:microsoft.com/office/officeart/2005/8/layout/hierarchy1"/>
    <dgm:cxn modelId="{973C4902-2EE5-344A-9F3C-16DF0C71926D}" type="presParOf" srcId="{A79BB835-6265-4E46-A805-58285740C6E3}" destId="{E3F96075-3ED1-E84C-A673-059FE0A8E962}" srcOrd="4" destOrd="0" presId="urn:microsoft.com/office/officeart/2005/8/layout/hierarchy1"/>
    <dgm:cxn modelId="{A13C2691-763E-8B47-9120-DBCCBAEAED9A}" type="presParOf" srcId="{A79BB835-6265-4E46-A805-58285740C6E3}" destId="{8A87497D-194B-EA46-BF61-104E7AC9CC56}" srcOrd="5" destOrd="0" presId="urn:microsoft.com/office/officeart/2005/8/layout/hierarchy1"/>
    <dgm:cxn modelId="{C3CA7DFF-879A-E442-A98C-9B1039E1F320}" type="presParOf" srcId="{8A87497D-194B-EA46-BF61-104E7AC9CC56}" destId="{E1E9A617-C8DE-7048-9A44-9E4538F70F8B}" srcOrd="0" destOrd="0" presId="urn:microsoft.com/office/officeart/2005/8/layout/hierarchy1"/>
    <dgm:cxn modelId="{99C0968C-F60C-AC40-92FC-9D6566DCDC3D}" type="presParOf" srcId="{E1E9A617-C8DE-7048-9A44-9E4538F70F8B}" destId="{77B85C9F-CFFD-FD4A-A3F9-7AA38A0A4EF7}" srcOrd="0" destOrd="0" presId="urn:microsoft.com/office/officeart/2005/8/layout/hierarchy1"/>
    <dgm:cxn modelId="{78CF8AD6-5343-1744-9DF8-943E4D64DDA5}" type="presParOf" srcId="{E1E9A617-C8DE-7048-9A44-9E4538F70F8B}" destId="{517D3518-30F4-E248-B358-264338F86E13}" srcOrd="1" destOrd="0" presId="urn:microsoft.com/office/officeart/2005/8/layout/hierarchy1"/>
    <dgm:cxn modelId="{8C5917DF-6129-CC43-8B86-80C7504A3E87}" type="presParOf" srcId="{8A87497D-194B-EA46-BF61-104E7AC9CC56}" destId="{3588625E-170D-C84E-9158-B2CBEE36D4DA}" srcOrd="1" destOrd="0" presId="urn:microsoft.com/office/officeart/2005/8/layout/hierarchy1"/>
    <dgm:cxn modelId="{C950A1A9-9416-2742-9965-6A81EBC75662}" type="presParOf" srcId="{3588625E-170D-C84E-9158-B2CBEE36D4DA}" destId="{D66DF8B9-4664-C641-9554-DAC0519E17BC}" srcOrd="0" destOrd="0" presId="urn:microsoft.com/office/officeart/2005/8/layout/hierarchy1"/>
    <dgm:cxn modelId="{44014C56-0FD8-0A4D-B090-42E60CEE75D2}" type="presParOf" srcId="{3588625E-170D-C84E-9158-B2CBEE36D4DA}" destId="{2EEECF8A-0BD9-5842-A999-A79A26AC2EAF}" srcOrd="1" destOrd="0" presId="urn:microsoft.com/office/officeart/2005/8/layout/hierarchy1"/>
    <dgm:cxn modelId="{05B7B99F-B92D-4642-85BE-52C8D4CD4471}" type="presParOf" srcId="{2EEECF8A-0BD9-5842-A999-A79A26AC2EAF}" destId="{D830BF6B-93FD-5A47-B32D-DBA2A49A3AB3}" srcOrd="0" destOrd="0" presId="urn:microsoft.com/office/officeart/2005/8/layout/hierarchy1"/>
    <dgm:cxn modelId="{8D904FC9-1072-314D-B4E7-2761A17D0CDB}" type="presParOf" srcId="{D830BF6B-93FD-5A47-B32D-DBA2A49A3AB3}" destId="{7574FBA8-8002-F443-8029-1164408D1583}" srcOrd="0" destOrd="0" presId="urn:microsoft.com/office/officeart/2005/8/layout/hierarchy1"/>
    <dgm:cxn modelId="{D47CEFDC-4461-D74B-B2AB-2B2C95470129}" type="presParOf" srcId="{D830BF6B-93FD-5A47-B32D-DBA2A49A3AB3}" destId="{9918EEB9-0FC7-514C-AF01-5619ED2097BA}" srcOrd="1" destOrd="0" presId="urn:microsoft.com/office/officeart/2005/8/layout/hierarchy1"/>
    <dgm:cxn modelId="{C0DA9791-A3F8-1B48-8C4C-860263E9343A}" type="presParOf" srcId="{2EEECF8A-0BD9-5842-A999-A79A26AC2EAF}" destId="{5EFAA9F4-5AD3-A141-88E3-7818E0AE12C0}" srcOrd="1" destOrd="0" presId="urn:microsoft.com/office/officeart/2005/8/layout/hierarchy1"/>
    <dgm:cxn modelId="{42A99E63-D6DE-F74F-8E89-470119D9FDF3}" type="presParOf" srcId="{A79BB835-6265-4E46-A805-58285740C6E3}" destId="{2FAACB08-54F5-E64D-B099-A5BB4FC46824}" srcOrd="6" destOrd="0" presId="urn:microsoft.com/office/officeart/2005/8/layout/hierarchy1"/>
    <dgm:cxn modelId="{95D1BCCC-C902-B544-8E63-F1F4E454B5B3}" type="presParOf" srcId="{A79BB835-6265-4E46-A805-58285740C6E3}" destId="{C05CA0BC-D75D-2540-BC0E-82C60817850C}" srcOrd="7" destOrd="0" presId="urn:microsoft.com/office/officeart/2005/8/layout/hierarchy1"/>
    <dgm:cxn modelId="{1BCBB92B-7FA3-9648-B6C3-00E5FEFA1AD7}" type="presParOf" srcId="{C05CA0BC-D75D-2540-BC0E-82C60817850C}" destId="{CDB80A37-A1C9-9B45-922E-4ADFDCDE8A0C}" srcOrd="0" destOrd="0" presId="urn:microsoft.com/office/officeart/2005/8/layout/hierarchy1"/>
    <dgm:cxn modelId="{F96B6160-1918-AD4B-9574-F13655570C9D}" type="presParOf" srcId="{CDB80A37-A1C9-9B45-922E-4ADFDCDE8A0C}" destId="{BAD7169D-A026-454E-83F0-B673D23D2FB9}" srcOrd="0" destOrd="0" presId="urn:microsoft.com/office/officeart/2005/8/layout/hierarchy1"/>
    <dgm:cxn modelId="{5C023D57-63A4-754B-A3E0-B0323CE77D4A}" type="presParOf" srcId="{CDB80A37-A1C9-9B45-922E-4ADFDCDE8A0C}" destId="{AEC55327-DAA5-1348-89E3-24F846BA8A8B}" srcOrd="1" destOrd="0" presId="urn:microsoft.com/office/officeart/2005/8/layout/hierarchy1"/>
    <dgm:cxn modelId="{F3BF1CC9-2772-6446-9DC9-3DA71930E14B}" type="presParOf" srcId="{C05CA0BC-D75D-2540-BC0E-82C60817850C}" destId="{3197F6A3-C36D-C04D-AA7E-CB04C9D306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A1D59-FF34-8748-B236-D001C82ED6D1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FE611E-6286-854C-89AA-533FB723C511}">
      <dgm:prSet phldrT="[Texte]"/>
      <dgm:spPr/>
      <dgm:t>
        <a:bodyPr/>
        <a:lstStyle/>
        <a:p>
          <a:r>
            <a:rPr lang="fr-FR"/>
            <a:t>acteurs troyens</a:t>
          </a:r>
        </a:p>
      </dgm:t>
    </dgm:pt>
    <dgm:pt modelId="{F85C0C73-FFEE-4840-86E4-FEC33E0BD427}" type="parTrans" cxnId="{8B05AA37-6E99-DC40-A0B8-54DA9A5EECB8}">
      <dgm:prSet/>
      <dgm:spPr/>
      <dgm:t>
        <a:bodyPr/>
        <a:lstStyle/>
        <a:p>
          <a:endParaRPr lang="fr-FR"/>
        </a:p>
      </dgm:t>
    </dgm:pt>
    <dgm:pt modelId="{6B3592BF-FA5D-DB45-9B27-DCC2E6E026E6}" type="sibTrans" cxnId="{8B05AA37-6E99-DC40-A0B8-54DA9A5EECB8}">
      <dgm:prSet/>
      <dgm:spPr/>
      <dgm:t>
        <a:bodyPr/>
        <a:lstStyle/>
        <a:p>
          <a:endParaRPr lang="fr-FR"/>
        </a:p>
      </dgm:t>
    </dgm:pt>
    <dgm:pt modelId="{DB7CBB24-BAF2-A44D-BD97-F8EF0CA5F4CF}">
      <dgm:prSet phldrT="[Texte]"/>
      <dgm:spPr/>
      <dgm:t>
        <a:bodyPr/>
        <a:lstStyle/>
        <a:p>
          <a:r>
            <a:rPr lang="fr-FR"/>
            <a:t>Priam et Hécube</a:t>
          </a:r>
        </a:p>
      </dgm:t>
    </dgm:pt>
    <dgm:pt modelId="{59A90D5B-5B4F-1544-A1B8-3C51E9FB3BB3}" type="parTrans" cxnId="{E7484C20-72BD-EA40-BB7F-441B7CFC85CB}">
      <dgm:prSet/>
      <dgm:spPr/>
      <dgm:t>
        <a:bodyPr/>
        <a:lstStyle/>
        <a:p>
          <a:endParaRPr lang="fr-FR"/>
        </a:p>
      </dgm:t>
    </dgm:pt>
    <dgm:pt modelId="{227918E6-915B-A24C-94EA-E9949A24EB2A}" type="sibTrans" cxnId="{E7484C20-72BD-EA40-BB7F-441B7CFC85CB}">
      <dgm:prSet/>
      <dgm:spPr/>
      <dgm:t>
        <a:bodyPr/>
        <a:lstStyle/>
        <a:p>
          <a:endParaRPr lang="fr-FR"/>
        </a:p>
      </dgm:t>
    </dgm:pt>
    <dgm:pt modelId="{BD040F9A-F677-0A49-AC94-01E660A026FF}">
      <dgm:prSet phldrT="[Texte]"/>
      <dgm:spPr/>
      <dgm:t>
        <a:bodyPr/>
        <a:lstStyle/>
        <a:p>
          <a:r>
            <a:rPr lang="fr-FR"/>
            <a:t>Hector et Andromaque</a:t>
          </a:r>
        </a:p>
      </dgm:t>
    </dgm:pt>
    <dgm:pt modelId="{630F9F08-3B84-8049-A92E-F13266DE5E5A}" type="parTrans" cxnId="{9A638B10-D607-4645-A768-4DA2BCF4D305}">
      <dgm:prSet/>
      <dgm:spPr/>
      <dgm:t>
        <a:bodyPr/>
        <a:lstStyle/>
        <a:p>
          <a:endParaRPr lang="fr-FR"/>
        </a:p>
      </dgm:t>
    </dgm:pt>
    <dgm:pt modelId="{7A50E10F-9D49-6C48-84D2-EF79BF16F894}" type="sibTrans" cxnId="{9A638B10-D607-4645-A768-4DA2BCF4D305}">
      <dgm:prSet/>
      <dgm:spPr/>
      <dgm:t>
        <a:bodyPr/>
        <a:lstStyle/>
        <a:p>
          <a:endParaRPr lang="fr-FR"/>
        </a:p>
      </dgm:t>
    </dgm:pt>
    <dgm:pt modelId="{0DBE87B3-C60C-F34A-9994-936E349DA763}" type="asst">
      <dgm:prSet/>
      <dgm:spPr/>
      <dgm:t>
        <a:bodyPr/>
        <a:lstStyle/>
        <a:p>
          <a:r>
            <a:rPr lang="fr-FR"/>
            <a:t>Pâris et Hélène</a:t>
          </a:r>
        </a:p>
      </dgm:t>
    </dgm:pt>
    <dgm:pt modelId="{2F240F9B-257C-0C4A-8FCE-248BEAB148AA}" type="parTrans" cxnId="{F35F1BCC-B052-BF47-A037-DA021DF2E710}">
      <dgm:prSet/>
      <dgm:spPr/>
      <dgm:t>
        <a:bodyPr/>
        <a:lstStyle/>
        <a:p>
          <a:endParaRPr lang="fr-FR"/>
        </a:p>
      </dgm:t>
    </dgm:pt>
    <dgm:pt modelId="{FAE91B0E-5263-9C4F-9C47-932D09D9FE05}" type="sibTrans" cxnId="{F35F1BCC-B052-BF47-A037-DA021DF2E710}">
      <dgm:prSet/>
      <dgm:spPr/>
      <dgm:t>
        <a:bodyPr/>
        <a:lstStyle/>
        <a:p>
          <a:endParaRPr lang="fr-FR"/>
        </a:p>
      </dgm:t>
    </dgm:pt>
    <dgm:pt modelId="{9575930C-AAB4-3E4B-A370-8EC92743BBB8}" type="asst">
      <dgm:prSet/>
      <dgm:spPr/>
      <dgm:t>
        <a:bodyPr/>
        <a:lstStyle/>
        <a:p>
          <a:r>
            <a:rPr lang="fr-FR"/>
            <a:t>Cassandre</a:t>
          </a:r>
        </a:p>
      </dgm:t>
    </dgm:pt>
    <dgm:pt modelId="{F152BB9E-21F9-2041-B6B8-CA070379CFAD}" type="parTrans" cxnId="{E28D6745-154E-4F44-9273-AE98B2AC3F02}">
      <dgm:prSet/>
      <dgm:spPr/>
      <dgm:t>
        <a:bodyPr/>
        <a:lstStyle/>
        <a:p>
          <a:endParaRPr lang="fr-FR"/>
        </a:p>
      </dgm:t>
    </dgm:pt>
    <dgm:pt modelId="{C2FA5FA0-6DDE-4A4A-B5C4-8F0CD97B2FC0}" type="sibTrans" cxnId="{E28D6745-154E-4F44-9273-AE98B2AC3F02}">
      <dgm:prSet/>
      <dgm:spPr/>
      <dgm:t>
        <a:bodyPr/>
        <a:lstStyle/>
        <a:p>
          <a:endParaRPr lang="fr-FR"/>
        </a:p>
      </dgm:t>
    </dgm:pt>
    <dgm:pt modelId="{EE5085FD-F16D-794C-BD2C-A98ADC4CACFF}" type="asst">
      <dgm:prSet/>
      <dgm:spPr/>
      <dgm:t>
        <a:bodyPr/>
        <a:lstStyle/>
        <a:p>
          <a:r>
            <a:rPr lang="fr-FR"/>
            <a:t>Laocoon</a:t>
          </a:r>
        </a:p>
      </dgm:t>
    </dgm:pt>
    <dgm:pt modelId="{118774C3-EBB2-7A49-ABAF-73778DF112F2}" type="parTrans" cxnId="{59E0B8AD-0AC8-2D49-9B4C-301B19973E95}">
      <dgm:prSet/>
      <dgm:spPr/>
      <dgm:t>
        <a:bodyPr/>
        <a:lstStyle/>
        <a:p>
          <a:endParaRPr lang="fr-FR"/>
        </a:p>
      </dgm:t>
    </dgm:pt>
    <dgm:pt modelId="{00E286F2-38CC-7045-9017-DCA317EDE9DE}" type="sibTrans" cxnId="{59E0B8AD-0AC8-2D49-9B4C-301B19973E95}">
      <dgm:prSet/>
      <dgm:spPr/>
      <dgm:t>
        <a:bodyPr/>
        <a:lstStyle/>
        <a:p>
          <a:endParaRPr lang="fr-FR"/>
        </a:p>
      </dgm:t>
    </dgm:pt>
    <dgm:pt modelId="{0324B215-2075-D149-919B-0B5E32E9F8AF}" type="pres">
      <dgm:prSet presAssocID="{8D0A1D59-FF34-8748-B236-D001C82ED6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88BFD1A-4C01-5248-84A0-1F640321A4AE}" type="pres">
      <dgm:prSet presAssocID="{5FFE611E-6286-854C-89AA-533FB723C511}" presName="hierRoot1" presStyleCnt="0"/>
      <dgm:spPr/>
    </dgm:pt>
    <dgm:pt modelId="{D8DE4742-7E88-334F-B67A-68DEDF61C464}" type="pres">
      <dgm:prSet presAssocID="{5FFE611E-6286-854C-89AA-533FB723C511}" presName="composite" presStyleCnt="0"/>
      <dgm:spPr/>
    </dgm:pt>
    <dgm:pt modelId="{C348CE60-A3A7-0B49-8BA5-E69D0F79A0C3}" type="pres">
      <dgm:prSet presAssocID="{5FFE611E-6286-854C-89AA-533FB723C511}" presName="background" presStyleLbl="node0" presStyleIdx="0" presStyleCnt="1"/>
      <dgm:spPr/>
    </dgm:pt>
    <dgm:pt modelId="{48735647-56EA-4848-A32C-4C6EBE60A6C0}" type="pres">
      <dgm:prSet presAssocID="{5FFE611E-6286-854C-89AA-533FB723C5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294E369-69C5-AA46-B5ED-CF692A304ECC}" type="pres">
      <dgm:prSet presAssocID="{5FFE611E-6286-854C-89AA-533FB723C511}" presName="hierChild2" presStyleCnt="0"/>
      <dgm:spPr/>
    </dgm:pt>
    <dgm:pt modelId="{E1529FD2-4636-5241-850F-FA523DD41D08}" type="pres">
      <dgm:prSet presAssocID="{59A90D5B-5B4F-1544-A1B8-3C51E9FB3BB3}" presName="Name10" presStyleLbl="parChTrans1D2" presStyleIdx="0" presStyleCnt="5"/>
      <dgm:spPr/>
      <dgm:t>
        <a:bodyPr/>
        <a:lstStyle/>
        <a:p>
          <a:endParaRPr lang="fr-FR"/>
        </a:p>
      </dgm:t>
    </dgm:pt>
    <dgm:pt modelId="{65FBFCE7-6E37-8A47-B556-C4CA685A4EA9}" type="pres">
      <dgm:prSet presAssocID="{DB7CBB24-BAF2-A44D-BD97-F8EF0CA5F4CF}" presName="hierRoot2" presStyleCnt="0"/>
      <dgm:spPr/>
    </dgm:pt>
    <dgm:pt modelId="{CADC1FE3-10D9-4C41-BBEA-EE9605EB3F04}" type="pres">
      <dgm:prSet presAssocID="{DB7CBB24-BAF2-A44D-BD97-F8EF0CA5F4CF}" presName="composite2" presStyleCnt="0"/>
      <dgm:spPr/>
    </dgm:pt>
    <dgm:pt modelId="{652A4A7D-E903-E844-8E3A-02445FEC17A9}" type="pres">
      <dgm:prSet presAssocID="{DB7CBB24-BAF2-A44D-BD97-F8EF0CA5F4CF}" presName="background2" presStyleLbl="node2" presStyleIdx="0" presStyleCnt="2"/>
      <dgm:spPr/>
    </dgm:pt>
    <dgm:pt modelId="{F5A564CB-EE6F-1245-AE5C-287111325586}" type="pres">
      <dgm:prSet presAssocID="{DB7CBB24-BAF2-A44D-BD97-F8EF0CA5F4C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1A1314-6A10-A041-ACE8-CEB1243D62D2}" type="pres">
      <dgm:prSet presAssocID="{DB7CBB24-BAF2-A44D-BD97-F8EF0CA5F4CF}" presName="hierChild3" presStyleCnt="0"/>
      <dgm:spPr/>
    </dgm:pt>
    <dgm:pt modelId="{7407D6D5-AA41-D945-BD9E-8526C955F1C3}" type="pres">
      <dgm:prSet presAssocID="{630F9F08-3B84-8049-A92E-F13266DE5E5A}" presName="Name10" presStyleLbl="parChTrans1D2" presStyleIdx="1" presStyleCnt="5"/>
      <dgm:spPr/>
      <dgm:t>
        <a:bodyPr/>
        <a:lstStyle/>
        <a:p>
          <a:endParaRPr lang="fr-FR"/>
        </a:p>
      </dgm:t>
    </dgm:pt>
    <dgm:pt modelId="{39DCCC59-F0EA-584D-8C3B-BD6C08BA5D8D}" type="pres">
      <dgm:prSet presAssocID="{BD040F9A-F677-0A49-AC94-01E660A026FF}" presName="hierRoot2" presStyleCnt="0"/>
      <dgm:spPr/>
    </dgm:pt>
    <dgm:pt modelId="{8C4BF481-3A2C-764E-88CD-804F74D12F23}" type="pres">
      <dgm:prSet presAssocID="{BD040F9A-F677-0A49-AC94-01E660A026FF}" presName="composite2" presStyleCnt="0"/>
      <dgm:spPr/>
    </dgm:pt>
    <dgm:pt modelId="{6D48E27D-3CD9-1142-854F-A69CA3BDFCEB}" type="pres">
      <dgm:prSet presAssocID="{BD040F9A-F677-0A49-AC94-01E660A026FF}" presName="background2" presStyleLbl="node2" presStyleIdx="1" presStyleCnt="2"/>
      <dgm:spPr/>
    </dgm:pt>
    <dgm:pt modelId="{EBADB55B-48B1-754A-A1E3-6D8851F37ACF}" type="pres">
      <dgm:prSet presAssocID="{BD040F9A-F677-0A49-AC94-01E660A026FF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9B5E30-D208-4B45-B0F4-8012D9CB77C7}" type="pres">
      <dgm:prSet presAssocID="{BD040F9A-F677-0A49-AC94-01E660A026FF}" presName="hierChild3" presStyleCnt="0"/>
      <dgm:spPr/>
    </dgm:pt>
    <dgm:pt modelId="{25724995-21B8-CB4A-86E0-9BBAFED26283}" type="pres">
      <dgm:prSet presAssocID="{2F240F9B-257C-0C4A-8FCE-248BEAB148AA}" presName="Name10" presStyleLbl="parChTrans1D2" presStyleIdx="2" presStyleCnt="5"/>
      <dgm:spPr/>
      <dgm:t>
        <a:bodyPr/>
        <a:lstStyle/>
        <a:p>
          <a:endParaRPr lang="fr-FR"/>
        </a:p>
      </dgm:t>
    </dgm:pt>
    <dgm:pt modelId="{94154A30-7B28-AD44-9ED3-EF27634F0916}" type="pres">
      <dgm:prSet presAssocID="{0DBE87B3-C60C-F34A-9994-936E349DA763}" presName="hierRoot2" presStyleCnt="0"/>
      <dgm:spPr/>
    </dgm:pt>
    <dgm:pt modelId="{3505B28E-9D18-954A-9C48-63B8DEC35999}" type="pres">
      <dgm:prSet presAssocID="{0DBE87B3-C60C-F34A-9994-936E349DA763}" presName="composite2" presStyleCnt="0"/>
      <dgm:spPr/>
    </dgm:pt>
    <dgm:pt modelId="{4E74CDA0-1076-A144-9899-99F86C198370}" type="pres">
      <dgm:prSet presAssocID="{0DBE87B3-C60C-F34A-9994-936E349DA763}" presName="background2" presStyleLbl="asst1" presStyleIdx="0" presStyleCnt="3"/>
      <dgm:spPr/>
    </dgm:pt>
    <dgm:pt modelId="{655FF7B1-B8AE-6F4D-8B4C-3509CB75CA0D}" type="pres">
      <dgm:prSet presAssocID="{0DBE87B3-C60C-F34A-9994-936E349DA76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261682-9247-E544-9242-B2DF448A16C7}" type="pres">
      <dgm:prSet presAssocID="{0DBE87B3-C60C-F34A-9994-936E349DA763}" presName="hierChild3" presStyleCnt="0"/>
      <dgm:spPr/>
    </dgm:pt>
    <dgm:pt modelId="{754A69FD-AA7E-AB44-9D1A-D3F5AE3ABB1B}" type="pres">
      <dgm:prSet presAssocID="{F152BB9E-21F9-2041-B6B8-CA070379CFAD}" presName="Name10" presStyleLbl="parChTrans1D2" presStyleIdx="3" presStyleCnt="5"/>
      <dgm:spPr/>
      <dgm:t>
        <a:bodyPr/>
        <a:lstStyle/>
        <a:p>
          <a:endParaRPr lang="fr-FR"/>
        </a:p>
      </dgm:t>
    </dgm:pt>
    <dgm:pt modelId="{453A126D-693B-BF4C-8B08-68EA88233AE1}" type="pres">
      <dgm:prSet presAssocID="{9575930C-AAB4-3E4B-A370-8EC92743BBB8}" presName="hierRoot2" presStyleCnt="0"/>
      <dgm:spPr/>
    </dgm:pt>
    <dgm:pt modelId="{62658E19-8465-7744-9988-E2CEDB2AAC1C}" type="pres">
      <dgm:prSet presAssocID="{9575930C-AAB4-3E4B-A370-8EC92743BBB8}" presName="composite2" presStyleCnt="0"/>
      <dgm:spPr/>
    </dgm:pt>
    <dgm:pt modelId="{04F2D11A-E5F8-064F-844F-FECA0162CC14}" type="pres">
      <dgm:prSet presAssocID="{9575930C-AAB4-3E4B-A370-8EC92743BBB8}" presName="background2" presStyleLbl="asst1" presStyleIdx="1" presStyleCnt="3"/>
      <dgm:spPr/>
    </dgm:pt>
    <dgm:pt modelId="{8B98677A-7899-304A-8925-1703E155E760}" type="pres">
      <dgm:prSet presAssocID="{9575930C-AAB4-3E4B-A370-8EC92743BBB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FF038C-38B3-7644-A4B2-899D461810E4}" type="pres">
      <dgm:prSet presAssocID="{9575930C-AAB4-3E4B-A370-8EC92743BBB8}" presName="hierChild3" presStyleCnt="0"/>
      <dgm:spPr/>
    </dgm:pt>
    <dgm:pt modelId="{17CA225A-5B60-AD40-B0EB-AA6F0AC94250}" type="pres">
      <dgm:prSet presAssocID="{118774C3-EBB2-7A49-ABAF-73778DF112F2}" presName="Name10" presStyleLbl="parChTrans1D2" presStyleIdx="4" presStyleCnt="5"/>
      <dgm:spPr/>
      <dgm:t>
        <a:bodyPr/>
        <a:lstStyle/>
        <a:p>
          <a:endParaRPr lang="fr-FR"/>
        </a:p>
      </dgm:t>
    </dgm:pt>
    <dgm:pt modelId="{4A53C048-7685-EA4F-9F96-F7080DFF8C43}" type="pres">
      <dgm:prSet presAssocID="{EE5085FD-F16D-794C-BD2C-A98ADC4CACFF}" presName="hierRoot2" presStyleCnt="0"/>
      <dgm:spPr/>
    </dgm:pt>
    <dgm:pt modelId="{2D2A9D09-2660-374B-99B4-89A68EE2B8A3}" type="pres">
      <dgm:prSet presAssocID="{EE5085FD-F16D-794C-BD2C-A98ADC4CACFF}" presName="composite2" presStyleCnt="0"/>
      <dgm:spPr/>
    </dgm:pt>
    <dgm:pt modelId="{1E8E0F1E-83F1-5B4F-AF91-101279C1FED1}" type="pres">
      <dgm:prSet presAssocID="{EE5085FD-F16D-794C-BD2C-A98ADC4CACFF}" presName="background2" presStyleLbl="asst1" presStyleIdx="2" presStyleCnt="3"/>
      <dgm:spPr/>
    </dgm:pt>
    <dgm:pt modelId="{79B07230-29F4-B341-8DEF-E264F570023D}" type="pres">
      <dgm:prSet presAssocID="{EE5085FD-F16D-794C-BD2C-A98ADC4CACFF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71245E7-DC6B-864E-B687-9DC31F37DDE6}" type="pres">
      <dgm:prSet presAssocID="{EE5085FD-F16D-794C-BD2C-A98ADC4CACFF}" presName="hierChild3" presStyleCnt="0"/>
      <dgm:spPr/>
    </dgm:pt>
  </dgm:ptLst>
  <dgm:cxnLst>
    <dgm:cxn modelId="{21980CEE-9768-F246-A3E4-08A558B14685}" type="presOf" srcId="{630F9F08-3B84-8049-A92E-F13266DE5E5A}" destId="{7407D6D5-AA41-D945-BD9E-8526C955F1C3}" srcOrd="0" destOrd="0" presId="urn:microsoft.com/office/officeart/2005/8/layout/hierarchy1"/>
    <dgm:cxn modelId="{59E0B8AD-0AC8-2D49-9B4C-301B19973E95}" srcId="{5FFE611E-6286-854C-89AA-533FB723C511}" destId="{EE5085FD-F16D-794C-BD2C-A98ADC4CACFF}" srcOrd="4" destOrd="0" parTransId="{118774C3-EBB2-7A49-ABAF-73778DF112F2}" sibTransId="{00E286F2-38CC-7045-9017-DCA317EDE9DE}"/>
    <dgm:cxn modelId="{EE350682-DDFF-7F40-AA52-EEDB8AA0573C}" type="presOf" srcId="{59A90D5B-5B4F-1544-A1B8-3C51E9FB3BB3}" destId="{E1529FD2-4636-5241-850F-FA523DD41D08}" srcOrd="0" destOrd="0" presId="urn:microsoft.com/office/officeart/2005/8/layout/hierarchy1"/>
    <dgm:cxn modelId="{E7484C20-72BD-EA40-BB7F-441B7CFC85CB}" srcId="{5FFE611E-6286-854C-89AA-533FB723C511}" destId="{DB7CBB24-BAF2-A44D-BD97-F8EF0CA5F4CF}" srcOrd="0" destOrd="0" parTransId="{59A90D5B-5B4F-1544-A1B8-3C51E9FB3BB3}" sibTransId="{227918E6-915B-A24C-94EA-E9949A24EB2A}"/>
    <dgm:cxn modelId="{9E9546B1-11B3-9243-8CCC-EFE2D4C528D6}" type="presOf" srcId="{0DBE87B3-C60C-F34A-9994-936E349DA763}" destId="{655FF7B1-B8AE-6F4D-8B4C-3509CB75CA0D}" srcOrd="0" destOrd="0" presId="urn:microsoft.com/office/officeart/2005/8/layout/hierarchy1"/>
    <dgm:cxn modelId="{7A4CE461-194F-624D-AF89-530A86087781}" type="presOf" srcId="{DB7CBB24-BAF2-A44D-BD97-F8EF0CA5F4CF}" destId="{F5A564CB-EE6F-1245-AE5C-287111325586}" srcOrd="0" destOrd="0" presId="urn:microsoft.com/office/officeart/2005/8/layout/hierarchy1"/>
    <dgm:cxn modelId="{9A638B10-D607-4645-A768-4DA2BCF4D305}" srcId="{5FFE611E-6286-854C-89AA-533FB723C511}" destId="{BD040F9A-F677-0A49-AC94-01E660A026FF}" srcOrd="1" destOrd="0" parTransId="{630F9F08-3B84-8049-A92E-F13266DE5E5A}" sibTransId="{7A50E10F-9D49-6C48-84D2-EF79BF16F894}"/>
    <dgm:cxn modelId="{A05E2C96-CFCB-CB43-933C-14147B179CB3}" type="presOf" srcId="{5FFE611E-6286-854C-89AA-533FB723C511}" destId="{48735647-56EA-4848-A32C-4C6EBE60A6C0}" srcOrd="0" destOrd="0" presId="urn:microsoft.com/office/officeart/2005/8/layout/hierarchy1"/>
    <dgm:cxn modelId="{3E80AD2E-1BE7-294F-A7C7-C46E7646C7E9}" type="presOf" srcId="{9575930C-AAB4-3E4B-A370-8EC92743BBB8}" destId="{8B98677A-7899-304A-8925-1703E155E760}" srcOrd="0" destOrd="0" presId="urn:microsoft.com/office/officeart/2005/8/layout/hierarchy1"/>
    <dgm:cxn modelId="{8B05AA37-6E99-DC40-A0B8-54DA9A5EECB8}" srcId="{8D0A1D59-FF34-8748-B236-D001C82ED6D1}" destId="{5FFE611E-6286-854C-89AA-533FB723C511}" srcOrd="0" destOrd="0" parTransId="{F85C0C73-FFEE-4840-86E4-FEC33E0BD427}" sibTransId="{6B3592BF-FA5D-DB45-9B27-DCC2E6E026E6}"/>
    <dgm:cxn modelId="{32686937-F4F6-6C40-BBBD-58BA0C9F5D6E}" type="presOf" srcId="{2F240F9B-257C-0C4A-8FCE-248BEAB148AA}" destId="{25724995-21B8-CB4A-86E0-9BBAFED26283}" srcOrd="0" destOrd="0" presId="urn:microsoft.com/office/officeart/2005/8/layout/hierarchy1"/>
    <dgm:cxn modelId="{BFF1CE30-C624-334E-B7CF-0E50AE26CF16}" type="presOf" srcId="{8D0A1D59-FF34-8748-B236-D001C82ED6D1}" destId="{0324B215-2075-D149-919B-0B5E32E9F8AF}" srcOrd="0" destOrd="0" presId="urn:microsoft.com/office/officeart/2005/8/layout/hierarchy1"/>
    <dgm:cxn modelId="{88EDB899-0913-9247-858B-51508B05BE1B}" type="presOf" srcId="{118774C3-EBB2-7A49-ABAF-73778DF112F2}" destId="{17CA225A-5B60-AD40-B0EB-AA6F0AC94250}" srcOrd="0" destOrd="0" presId="urn:microsoft.com/office/officeart/2005/8/layout/hierarchy1"/>
    <dgm:cxn modelId="{5D949F57-2BFE-134D-BD78-B46348F42B18}" type="presOf" srcId="{BD040F9A-F677-0A49-AC94-01E660A026FF}" destId="{EBADB55B-48B1-754A-A1E3-6D8851F37ACF}" srcOrd="0" destOrd="0" presId="urn:microsoft.com/office/officeart/2005/8/layout/hierarchy1"/>
    <dgm:cxn modelId="{760B1171-4C63-5F46-AF7F-0C1C527A2A13}" type="presOf" srcId="{EE5085FD-F16D-794C-BD2C-A98ADC4CACFF}" destId="{79B07230-29F4-B341-8DEF-E264F570023D}" srcOrd="0" destOrd="0" presId="urn:microsoft.com/office/officeart/2005/8/layout/hierarchy1"/>
    <dgm:cxn modelId="{F35F1BCC-B052-BF47-A037-DA021DF2E710}" srcId="{5FFE611E-6286-854C-89AA-533FB723C511}" destId="{0DBE87B3-C60C-F34A-9994-936E349DA763}" srcOrd="2" destOrd="0" parTransId="{2F240F9B-257C-0C4A-8FCE-248BEAB148AA}" sibTransId="{FAE91B0E-5263-9C4F-9C47-932D09D9FE05}"/>
    <dgm:cxn modelId="{89DB3F6E-89B8-B641-B82F-A0DB8D530EF3}" type="presOf" srcId="{F152BB9E-21F9-2041-B6B8-CA070379CFAD}" destId="{754A69FD-AA7E-AB44-9D1A-D3F5AE3ABB1B}" srcOrd="0" destOrd="0" presId="urn:microsoft.com/office/officeart/2005/8/layout/hierarchy1"/>
    <dgm:cxn modelId="{E28D6745-154E-4F44-9273-AE98B2AC3F02}" srcId="{5FFE611E-6286-854C-89AA-533FB723C511}" destId="{9575930C-AAB4-3E4B-A370-8EC92743BBB8}" srcOrd="3" destOrd="0" parTransId="{F152BB9E-21F9-2041-B6B8-CA070379CFAD}" sibTransId="{C2FA5FA0-6DDE-4A4A-B5C4-8F0CD97B2FC0}"/>
    <dgm:cxn modelId="{156C10B6-CAC6-E142-9C0C-AAA9B038B974}" type="presParOf" srcId="{0324B215-2075-D149-919B-0B5E32E9F8AF}" destId="{488BFD1A-4C01-5248-84A0-1F640321A4AE}" srcOrd="0" destOrd="0" presId="urn:microsoft.com/office/officeart/2005/8/layout/hierarchy1"/>
    <dgm:cxn modelId="{60A790F1-7BB5-F343-AE94-DC36DDFA08D9}" type="presParOf" srcId="{488BFD1A-4C01-5248-84A0-1F640321A4AE}" destId="{D8DE4742-7E88-334F-B67A-68DEDF61C464}" srcOrd="0" destOrd="0" presId="urn:microsoft.com/office/officeart/2005/8/layout/hierarchy1"/>
    <dgm:cxn modelId="{BA33BD38-A9BE-2340-8DA1-F3EE974D31E0}" type="presParOf" srcId="{D8DE4742-7E88-334F-B67A-68DEDF61C464}" destId="{C348CE60-A3A7-0B49-8BA5-E69D0F79A0C3}" srcOrd="0" destOrd="0" presId="urn:microsoft.com/office/officeart/2005/8/layout/hierarchy1"/>
    <dgm:cxn modelId="{30A148CB-65EA-F045-A342-6E6F379E0A4B}" type="presParOf" srcId="{D8DE4742-7E88-334F-B67A-68DEDF61C464}" destId="{48735647-56EA-4848-A32C-4C6EBE60A6C0}" srcOrd="1" destOrd="0" presId="urn:microsoft.com/office/officeart/2005/8/layout/hierarchy1"/>
    <dgm:cxn modelId="{B026C185-E912-9345-BE2F-95980A736170}" type="presParOf" srcId="{488BFD1A-4C01-5248-84A0-1F640321A4AE}" destId="{F294E369-69C5-AA46-B5ED-CF692A304ECC}" srcOrd="1" destOrd="0" presId="urn:microsoft.com/office/officeart/2005/8/layout/hierarchy1"/>
    <dgm:cxn modelId="{B48AFB2D-B632-614F-A299-C8C60D7DD83E}" type="presParOf" srcId="{F294E369-69C5-AA46-B5ED-CF692A304ECC}" destId="{E1529FD2-4636-5241-850F-FA523DD41D08}" srcOrd="0" destOrd="0" presId="urn:microsoft.com/office/officeart/2005/8/layout/hierarchy1"/>
    <dgm:cxn modelId="{AE5742AD-1273-F942-8D5E-35E19910D40B}" type="presParOf" srcId="{F294E369-69C5-AA46-B5ED-CF692A304ECC}" destId="{65FBFCE7-6E37-8A47-B556-C4CA685A4EA9}" srcOrd="1" destOrd="0" presId="urn:microsoft.com/office/officeart/2005/8/layout/hierarchy1"/>
    <dgm:cxn modelId="{2FD2E4C3-D666-084F-A8C4-D8B0E60666FB}" type="presParOf" srcId="{65FBFCE7-6E37-8A47-B556-C4CA685A4EA9}" destId="{CADC1FE3-10D9-4C41-BBEA-EE9605EB3F04}" srcOrd="0" destOrd="0" presId="urn:microsoft.com/office/officeart/2005/8/layout/hierarchy1"/>
    <dgm:cxn modelId="{29D325F0-B0AE-484C-B63A-2DAAB0BAB0AB}" type="presParOf" srcId="{CADC1FE3-10D9-4C41-BBEA-EE9605EB3F04}" destId="{652A4A7D-E903-E844-8E3A-02445FEC17A9}" srcOrd="0" destOrd="0" presId="urn:microsoft.com/office/officeart/2005/8/layout/hierarchy1"/>
    <dgm:cxn modelId="{01F11FEB-911A-8246-B308-64676F25B893}" type="presParOf" srcId="{CADC1FE3-10D9-4C41-BBEA-EE9605EB3F04}" destId="{F5A564CB-EE6F-1245-AE5C-287111325586}" srcOrd="1" destOrd="0" presId="urn:microsoft.com/office/officeart/2005/8/layout/hierarchy1"/>
    <dgm:cxn modelId="{94B307DE-0853-AF40-936F-DECB7F1B1AC4}" type="presParOf" srcId="{65FBFCE7-6E37-8A47-B556-C4CA685A4EA9}" destId="{F71A1314-6A10-A041-ACE8-CEB1243D62D2}" srcOrd="1" destOrd="0" presId="urn:microsoft.com/office/officeart/2005/8/layout/hierarchy1"/>
    <dgm:cxn modelId="{23B55A14-4A0B-C94E-913E-DDE231570053}" type="presParOf" srcId="{F294E369-69C5-AA46-B5ED-CF692A304ECC}" destId="{7407D6D5-AA41-D945-BD9E-8526C955F1C3}" srcOrd="2" destOrd="0" presId="urn:microsoft.com/office/officeart/2005/8/layout/hierarchy1"/>
    <dgm:cxn modelId="{8A73D9B3-53C9-834D-9687-8E1B2EE8F6D2}" type="presParOf" srcId="{F294E369-69C5-AA46-B5ED-CF692A304ECC}" destId="{39DCCC59-F0EA-584D-8C3B-BD6C08BA5D8D}" srcOrd="3" destOrd="0" presId="urn:microsoft.com/office/officeart/2005/8/layout/hierarchy1"/>
    <dgm:cxn modelId="{8834418A-ADC5-CD45-BA87-614FF1BBEAD7}" type="presParOf" srcId="{39DCCC59-F0EA-584D-8C3B-BD6C08BA5D8D}" destId="{8C4BF481-3A2C-764E-88CD-804F74D12F23}" srcOrd="0" destOrd="0" presId="urn:microsoft.com/office/officeart/2005/8/layout/hierarchy1"/>
    <dgm:cxn modelId="{B6E219D3-AA89-C34C-B74C-6D9ABE81C5A1}" type="presParOf" srcId="{8C4BF481-3A2C-764E-88CD-804F74D12F23}" destId="{6D48E27D-3CD9-1142-854F-A69CA3BDFCEB}" srcOrd="0" destOrd="0" presId="urn:microsoft.com/office/officeart/2005/8/layout/hierarchy1"/>
    <dgm:cxn modelId="{A3B0767D-F66E-6D4C-941D-6F589D9265B0}" type="presParOf" srcId="{8C4BF481-3A2C-764E-88CD-804F74D12F23}" destId="{EBADB55B-48B1-754A-A1E3-6D8851F37ACF}" srcOrd="1" destOrd="0" presId="urn:microsoft.com/office/officeart/2005/8/layout/hierarchy1"/>
    <dgm:cxn modelId="{58A6BDE0-1705-124F-97D6-52E0ABB244EB}" type="presParOf" srcId="{39DCCC59-F0EA-584D-8C3B-BD6C08BA5D8D}" destId="{CA9B5E30-D208-4B45-B0F4-8012D9CB77C7}" srcOrd="1" destOrd="0" presId="urn:microsoft.com/office/officeart/2005/8/layout/hierarchy1"/>
    <dgm:cxn modelId="{ADD91A05-406E-F247-AFB2-A578878101CB}" type="presParOf" srcId="{F294E369-69C5-AA46-B5ED-CF692A304ECC}" destId="{25724995-21B8-CB4A-86E0-9BBAFED26283}" srcOrd="4" destOrd="0" presId="urn:microsoft.com/office/officeart/2005/8/layout/hierarchy1"/>
    <dgm:cxn modelId="{9680908C-FB07-2B4F-B54F-5D82010F64E9}" type="presParOf" srcId="{F294E369-69C5-AA46-B5ED-CF692A304ECC}" destId="{94154A30-7B28-AD44-9ED3-EF27634F0916}" srcOrd="5" destOrd="0" presId="urn:microsoft.com/office/officeart/2005/8/layout/hierarchy1"/>
    <dgm:cxn modelId="{AEE708DB-A781-BE49-AA7E-C280671B234D}" type="presParOf" srcId="{94154A30-7B28-AD44-9ED3-EF27634F0916}" destId="{3505B28E-9D18-954A-9C48-63B8DEC35999}" srcOrd="0" destOrd="0" presId="urn:microsoft.com/office/officeart/2005/8/layout/hierarchy1"/>
    <dgm:cxn modelId="{8389DD9D-2A9E-7746-A1C9-026BF1218EF3}" type="presParOf" srcId="{3505B28E-9D18-954A-9C48-63B8DEC35999}" destId="{4E74CDA0-1076-A144-9899-99F86C198370}" srcOrd="0" destOrd="0" presId="urn:microsoft.com/office/officeart/2005/8/layout/hierarchy1"/>
    <dgm:cxn modelId="{7E8A2545-9482-0C43-8D09-6A63551C2A74}" type="presParOf" srcId="{3505B28E-9D18-954A-9C48-63B8DEC35999}" destId="{655FF7B1-B8AE-6F4D-8B4C-3509CB75CA0D}" srcOrd="1" destOrd="0" presId="urn:microsoft.com/office/officeart/2005/8/layout/hierarchy1"/>
    <dgm:cxn modelId="{0F91863B-45FA-2347-A779-0CDBC86EC648}" type="presParOf" srcId="{94154A30-7B28-AD44-9ED3-EF27634F0916}" destId="{89261682-9247-E544-9242-B2DF448A16C7}" srcOrd="1" destOrd="0" presId="urn:microsoft.com/office/officeart/2005/8/layout/hierarchy1"/>
    <dgm:cxn modelId="{2817B04B-78E1-8B4C-A94A-1250FC7A0679}" type="presParOf" srcId="{F294E369-69C5-AA46-B5ED-CF692A304ECC}" destId="{754A69FD-AA7E-AB44-9D1A-D3F5AE3ABB1B}" srcOrd="6" destOrd="0" presId="urn:microsoft.com/office/officeart/2005/8/layout/hierarchy1"/>
    <dgm:cxn modelId="{8AC5BE0A-02F4-D243-A8FB-995C5D7CF471}" type="presParOf" srcId="{F294E369-69C5-AA46-B5ED-CF692A304ECC}" destId="{453A126D-693B-BF4C-8B08-68EA88233AE1}" srcOrd="7" destOrd="0" presId="urn:microsoft.com/office/officeart/2005/8/layout/hierarchy1"/>
    <dgm:cxn modelId="{3835BE46-69DE-3541-A5B8-A2710F82DEEA}" type="presParOf" srcId="{453A126D-693B-BF4C-8B08-68EA88233AE1}" destId="{62658E19-8465-7744-9988-E2CEDB2AAC1C}" srcOrd="0" destOrd="0" presId="urn:microsoft.com/office/officeart/2005/8/layout/hierarchy1"/>
    <dgm:cxn modelId="{BE050924-BE06-7C41-9B11-37F52E48FC37}" type="presParOf" srcId="{62658E19-8465-7744-9988-E2CEDB2AAC1C}" destId="{04F2D11A-E5F8-064F-844F-FECA0162CC14}" srcOrd="0" destOrd="0" presId="urn:microsoft.com/office/officeart/2005/8/layout/hierarchy1"/>
    <dgm:cxn modelId="{E2189D44-4C5A-0248-9448-EDB65B03DAD6}" type="presParOf" srcId="{62658E19-8465-7744-9988-E2CEDB2AAC1C}" destId="{8B98677A-7899-304A-8925-1703E155E760}" srcOrd="1" destOrd="0" presId="urn:microsoft.com/office/officeart/2005/8/layout/hierarchy1"/>
    <dgm:cxn modelId="{9A72E42B-A69A-494D-9A49-801D56F03221}" type="presParOf" srcId="{453A126D-693B-BF4C-8B08-68EA88233AE1}" destId="{4AFF038C-38B3-7644-A4B2-899D461810E4}" srcOrd="1" destOrd="0" presId="urn:microsoft.com/office/officeart/2005/8/layout/hierarchy1"/>
    <dgm:cxn modelId="{72DFBB0A-32D1-A548-B68A-BA13568DB1F1}" type="presParOf" srcId="{F294E369-69C5-AA46-B5ED-CF692A304ECC}" destId="{17CA225A-5B60-AD40-B0EB-AA6F0AC94250}" srcOrd="8" destOrd="0" presId="urn:microsoft.com/office/officeart/2005/8/layout/hierarchy1"/>
    <dgm:cxn modelId="{EDC18A26-3F4D-304E-923D-647E9F9A71AF}" type="presParOf" srcId="{F294E369-69C5-AA46-B5ED-CF692A304ECC}" destId="{4A53C048-7685-EA4F-9F96-F7080DFF8C43}" srcOrd="9" destOrd="0" presId="urn:microsoft.com/office/officeart/2005/8/layout/hierarchy1"/>
    <dgm:cxn modelId="{5019C61C-6DCD-1F45-A44F-FC644FFF71C9}" type="presParOf" srcId="{4A53C048-7685-EA4F-9F96-F7080DFF8C43}" destId="{2D2A9D09-2660-374B-99B4-89A68EE2B8A3}" srcOrd="0" destOrd="0" presId="urn:microsoft.com/office/officeart/2005/8/layout/hierarchy1"/>
    <dgm:cxn modelId="{D6DBBD79-35CA-584D-8E9C-495F306F80BB}" type="presParOf" srcId="{2D2A9D09-2660-374B-99B4-89A68EE2B8A3}" destId="{1E8E0F1E-83F1-5B4F-AF91-101279C1FED1}" srcOrd="0" destOrd="0" presId="urn:microsoft.com/office/officeart/2005/8/layout/hierarchy1"/>
    <dgm:cxn modelId="{876B3977-7E83-B843-85B9-4C3512C60984}" type="presParOf" srcId="{2D2A9D09-2660-374B-99B4-89A68EE2B8A3}" destId="{79B07230-29F4-B341-8DEF-E264F570023D}" srcOrd="1" destOrd="0" presId="urn:microsoft.com/office/officeart/2005/8/layout/hierarchy1"/>
    <dgm:cxn modelId="{BE521D74-96D0-8649-8C34-30A87B7E1D4E}" type="presParOf" srcId="{4A53C048-7685-EA4F-9F96-F7080DFF8C43}" destId="{371245E7-DC6B-864E-B687-9DC31F37DD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ACB08-54F5-E64D-B099-A5BB4FC46824}">
      <dsp:nvSpPr>
        <dsp:cNvPr id="0" name=""/>
        <dsp:cNvSpPr/>
      </dsp:nvSpPr>
      <dsp:spPr>
        <a:xfrm>
          <a:off x="4465736" y="3049905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F8B9-4664-C641-9554-DAC0519E17BC}">
      <dsp:nvSpPr>
        <dsp:cNvPr id="0" name=""/>
        <dsp:cNvSpPr/>
      </dsp:nvSpPr>
      <dsp:spPr>
        <a:xfrm>
          <a:off x="5588912" y="4820783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96075-3ED1-E84C-A673-059FE0A8E962}">
      <dsp:nvSpPr>
        <dsp:cNvPr id="0" name=""/>
        <dsp:cNvSpPr/>
      </dsp:nvSpPr>
      <dsp:spPr>
        <a:xfrm>
          <a:off x="4465736" y="3049905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37832-A2E6-8940-9FF1-A436D020EC1D}">
      <dsp:nvSpPr>
        <dsp:cNvPr id="0" name=""/>
        <dsp:cNvSpPr/>
      </dsp:nvSpPr>
      <dsp:spPr>
        <a:xfrm>
          <a:off x="3251120" y="4820783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F26FE-3036-4346-8B90-5F11461EE2D8}">
      <dsp:nvSpPr>
        <dsp:cNvPr id="0" name=""/>
        <dsp:cNvSpPr/>
      </dsp:nvSpPr>
      <dsp:spPr>
        <a:xfrm>
          <a:off x="3296840" y="3049905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F2357-FA1C-744D-B391-3C9723D63B0D}">
      <dsp:nvSpPr>
        <dsp:cNvPr id="0" name=""/>
        <dsp:cNvSpPr/>
      </dsp:nvSpPr>
      <dsp:spPr>
        <a:xfrm>
          <a:off x="913328" y="4820783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FBEDE-2753-084D-ACAF-06B61D4EDC36}">
      <dsp:nvSpPr>
        <dsp:cNvPr id="0" name=""/>
        <dsp:cNvSpPr/>
      </dsp:nvSpPr>
      <dsp:spPr>
        <a:xfrm>
          <a:off x="959048" y="3049905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F5C6A-D5D4-8040-B862-B375CEC12641}">
      <dsp:nvSpPr>
        <dsp:cNvPr id="0" name=""/>
        <dsp:cNvSpPr/>
      </dsp:nvSpPr>
      <dsp:spPr>
        <a:xfrm>
          <a:off x="4420016" y="127902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28937-CA7B-EF47-B785-7D72D4E6B75E}">
      <dsp:nvSpPr>
        <dsp:cNvPr id="0" name=""/>
        <dsp:cNvSpPr/>
      </dsp:nvSpPr>
      <dsp:spPr>
        <a:xfrm>
          <a:off x="3509367" y="6443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12C86-ECCA-6C40-8CE8-B2310D8D83EA}">
      <dsp:nvSpPr>
        <dsp:cNvPr id="0" name=""/>
        <dsp:cNvSpPr/>
      </dsp:nvSpPr>
      <dsp:spPr>
        <a:xfrm>
          <a:off x="3721893" y="266339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guerre de Troie</a:t>
          </a:r>
        </a:p>
      </dsp:txBody>
      <dsp:txXfrm>
        <a:off x="3757467" y="301913"/>
        <a:ext cx="1841591" cy="1143441"/>
      </dsp:txXfrm>
    </dsp:sp>
    <dsp:sp modelId="{5B1E680D-E535-544F-843B-E8D2BF77EAB7}">
      <dsp:nvSpPr>
        <dsp:cNvPr id="0" name=""/>
        <dsp:cNvSpPr/>
      </dsp:nvSpPr>
      <dsp:spPr>
        <a:xfrm>
          <a:off x="3509367" y="183531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D8167-DE65-3648-BF06-F4A58E737C03}">
      <dsp:nvSpPr>
        <dsp:cNvPr id="0" name=""/>
        <dsp:cNvSpPr/>
      </dsp:nvSpPr>
      <dsp:spPr>
        <a:xfrm>
          <a:off x="3721893" y="203721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acteurs grecs</a:t>
          </a:r>
        </a:p>
      </dsp:txBody>
      <dsp:txXfrm>
        <a:off x="3757467" y="2072790"/>
        <a:ext cx="1841591" cy="1143441"/>
      </dsp:txXfrm>
    </dsp:sp>
    <dsp:sp modelId="{C41C4B7A-3B98-DF4C-BE51-1E22B67C821D}">
      <dsp:nvSpPr>
        <dsp:cNvPr id="0" name=""/>
        <dsp:cNvSpPr/>
      </dsp:nvSpPr>
      <dsp:spPr>
        <a:xfrm>
          <a:off x="2678" y="360619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6C46BA-DB42-674E-A35B-1E2FFB23AD22}">
      <dsp:nvSpPr>
        <dsp:cNvPr id="0" name=""/>
        <dsp:cNvSpPr/>
      </dsp:nvSpPr>
      <dsp:spPr>
        <a:xfrm>
          <a:off x="215205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Ménélas et Hélène</a:t>
          </a:r>
        </a:p>
      </dsp:txBody>
      <dsp:txXfrm>
        <a:off x="250779" y="3843668"/>
        <a:ext cx="1841591" cy="1143441"/>
      </dsp:txXfrm>
    </dsp:sp>
    <dsp:sp modelId="{D65C637F-51FC-5D4F-92F4-D5719537051C}">
      <dsp:nvSpPr>
        <dsp:cNvPr id="0" name=""/>
        <dsp:cNvSpPr/>
      </dsp:nvSpPr>
      <dsp:spPr>
        <a:xfrm>
          <a:off x="2678" y="537707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3D3E-FE68-AA40-8813-F7A66EF58DE0}">
      <dsp:nvSpPr>
        <dsp:cNvPr id="0" name=""/>
        <dsp:cNvSpPr/>
      </dsp:nvSpPr>
      <dsp:spPr>
        <a:xfrm>
          <a:off x="215205" y="557897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Sparte</a:t>
          </a:r>
        </a:p>
      </dsp:txBody>
      <dsp:txXfrm>
        <a:off x="250779" y="5614545"/>
        <a:ext cx="1841591" cy="1143441"/>
      </dsp:txXfrm>
    </dsp:sp>
    <dsp:sp modelId="{44938FB9-658F-6349-BCAB-4F18210D1879}">
      <dsp:nvSpPr>
        <dsp:cNvPr id="0" name=""/>
        <dsp:cNvSpPr/>
      </dsp:nvSpPr>
      <dsp:spPr>
        <a:xfrm>
          <a:off x="2340471" y="360619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43B4A-F07B-1D49-971D-EB13695D84D3}">
      <dsp:nvSpPr>
        <dsp:cNvPr id="0" name=""/>
        <dsp:cNvSpPr/>
      </dsp:nvSpPr>
      <dsp:spPr>
        <a:xfrm>
          <a:off x="2552997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Agamemnon et Clytemnestre</a:t>
          </a:r>
        </a:p>
      </dsp:txBody>
      <dsp:txXfrm>
        <a:off x="2588571" y="3843668"/>
        <a:ext cx="1841591" cy="1143441"/>
      </dsp:txXfrm>
    </dsp:sp>
    <dsp:sp modelId="{9E6A2569-8603-104B-832E-275E66198A0D}">
      <dsp:nvSpPr>
        <dsp:cNvPr id="0" name=""/>
        <dsp:cNvSpPr/>
      </dsp:nvSpPr>
      <dsp:spPr>
        <a:xfrm>
          <a:off x="2340471" y="537707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DD2A41-395D-6D41-AA73-88B87126C2C3}">
      <dsp:nvSpPr>
        <dsp:cNvPr id="0" name=""/>
        <dsp:cNvSpPr/>
      </dsp:nvSpPr>
      <dsp:spPr>
        <a:xfrm>
          <a:off x="2552997" y="557897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Mycènes</a:t>
          </a:r>
        </a:p>
      </dsp:txBody>
      <dsp:txXfrm>
        <a:off x="2588571" y="5614545"/>
        <a:ext cx="1841591" cy="1143441"/>
      </dsp:txXfrm>
    </dsp:sp>
    <dsp:sp modelId="{77B85C9F-CFFD-FD4A-A3F9-7AA38A0A4EF7}">
      <dsp:nvSpPr>
        <dsp:cNvPr id="0" name=""/>
        <dsp:cNvSpPr/>
      </dsp:nvSpPr>
      <dsp:spPr>
        <a:xfrm>
          <a:off x="4678263" y="360619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D3518-30F4-E248-B358-264338F86E13}">
      <dsp:nvSpPr>
        <dsp:cNvPr id="0" name=""/>
        <dsp:cNvSpPr/>
      </dsp:nvSpPr>
      <dsp:spPr>
        <a:xfrm>
          <a:off x="4890789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Ulysse et Pénélope</a:t>
          </a:r>
        </a:p>
      </dsp:txBody>
      <dsp:txXfrm>
        <a:off x="4926363" y="3843668"/>
        <a:ext cx="1841591" cy="1143441"/>
      </dsp:txXfrm>
    </dsp:sp>
    <dsp:sp modelId="{7574FBA8-8002-F443-8029-1164408D1583}">
      <dsp:nvSpPr>
        <dsp:cNvPr id="0" name=""/>
        <dsp:cNvSpPr/>
      </dsp:nvSpPr>
      <dsp:spPr>
        <a:xfrm>
          <a:off x="4678263" y="537707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8EEB9-0FC7-514C-AF01-5619ED2097BA}">
      <dsp:nvSpPr>
        <dsp:cNvPr id="0" name=""/>
        <dsp:cNvSpPr/>
      </dsp:nvSpPr>
      <dsp:spPr>
        <a:xfrm>
          <a:off x="4890789" y="557897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Ithaque</a:t>
          </a:r>
        </a:p>
      </dsp:txBody>
      <dsp:txXfrm>
        <a:off x="4926363" y="5614545"/>
        <a:ext cx="1841591" cy="1143441"/>
      </dsp:txXfrm>
    </dsp:sp>
    <dsp:sp modelId="{BAD7169D-A026-454E-83F0-B673D23D2FB9}">
      <dsp:nvSpPr>
        <dsp:cNvPr id="0" name=""/>
        <dsp:cNvSpPr/>
      </dsp:nvSpPr>
      <dsp:spPr>
        <a:xfrm>
          <a:off x="7016055" y="360619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55327-DAA5-1348-89E3-24F846BA8A8B}">
      <dsp:nvSpPr>
        <dsp:cNvPr id="0" name=""/>
        <dsp:cNvSpPr/>
      </dsp:nvSpPr>
      <dsp:spPr>
        <a:xfrm>
          <a:off x="7228582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Achille et Briséis et Patrocle</a:t>
          </a:r>
        </a:p>
      </dsp:txBody>
      <dsp:txXfrm>
        <a:off x="7264156" y="3843668"/>
        <a:ext cx="1841591" cy="114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A225A-5B60-AD40-B0EB-AA6F0AC94250}">
      <dsp:nvSpPr>
        <dsp:cNvPr id="0" name=""/>
        <dsp:cNvSpPr/>
      </dsp:nvSpPr>
      <dsp:spPr>
        <a:xfrm>
          <a:off x="4512321" y="3125481"/>
          <a:ext cx="3743468" cy="44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518"/>
              </a:lnTo>
              <a:lnTo>
                <a:pt x="3743468" y="303518"/>
              </a:lnTo>
              <a:lnTo>
                <a:pt x="3743468" y="445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A69FD-AA7E-AB44-9D1A-D3F5AE3ABB1B}">
      <dsp:nvSpPr>
        <dsp:cNvPr id="0" name=""/>
        <dsp:cNvSpPr/>
      </dsp:nvSpPr>
      <dsp:spPr>
        <a:xfrm>
          <a:off x="4512321" y="3125481"/>
          <a:ext cx="1871734" cy="44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518"/>
              </a:lnTo>
              <a:lnTo>
                <a:pt x="1871734" y="303518"/>
              </a:lnTo>
              <a:lnTo>
                <a:pt x="1871734" y="445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24995-21B8-CB4A-86E0-9BBAFED26283}">
      <dsp:nvSpPr>
        <dsp:cNvPr id="0" name=""/>
        <dsp:cNvSpPr/>
      </dsp:nvSpPr>
      <dsp:spPr>
        <a:xfrm>
          <a:off x="4466601" y="3125481"/>
          <a:ext cx="91440" cy="445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7D6D5-AA41-D945-BD9E-8526C955F1C3}">
      <dsp:nvSpPr>
        <dsp:cNvPr id="0" name=""/>
        <dsp:cNvSpPr/>
      </dsp:nvSpPr>
      <dsp:spPr>
        <a:xfrm>
          <a:off x="2640586" y="3125481"/>
          <a:ext cx="1871734" cy="445387"/>
        </a:xfrm>
        <a:custGeom>
          <a:avLst/>
          <a:gdLst/>
          <a:ahLst/>
          <a:cxnLst/>
          <a:rect l="0" t="0" r="0" b="0"/>
          <a:pathLst>
            <a:path>
              <a:moveTo>
                <a:pt x="1871734" y="0"/>
              </a:moveTo>
              <a:lnTo>
                <a:pt x="1871734" y="303518"/>
              </a:lnTo>
              <a:lnTo>
                <a:pt x="0" y="303518"/>
              </a:lnTo>
              <a:lnTo>
                <a:pt x="0" y="445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29FD2-4636-5241-850F-FA523DD41D08}">
      <dsp:nvSpPr>
        <dsp:cNvPr id="0" name=""/>
        <dsp:cNvSpPr/>
      </dsp:nvSpPr>
      <dsp:spPr>
        <a:xfrm>
          <a:off x="768852" y="3125481"/>
          <a:ext cx="3743468" cy="445387"/>
        </a:xfrm>
        <a:custGeom>
          <a:avLst/>
          <a:gdLst/>
          <a:ahLst/>
          <a:cxnLst/>
          <a:rect l="0" t="0" r="0" b="0"/>
          <a:pathLst>
            <a:path>
              <a:moveTo>
                <a:pt x="3743468" y="0"/>
              </a:moveTo>
              <a:lnTo>
                <a:pt x="3743468" y="303518"/>
              </a:lnTo>
              <a:lnTo>
                <a:pt x="0" y="303518"/>
              </a:lnTo>
              <a:lnTo>
                <a:pt x="0" y="445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8CE60-A3A7-0B49-8BA5-E69D0F79A0C3}">
      <dsp:nvSpPr>
        <dsp:cNvPr id="0" name=""/>
        <dsp:cNvSpPr/>
      </dsp:nvSpPr>
      <dsp:spPr>
        <a:xfrm>
          <a:off x="3746611" y="2153030"/>
          <a:ext cx="1531419" cy="97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35647-56EA-4848-A32C-4C6EBE60A6C0}">
      <dsp:nvSpPr>
        <dsp:cNvPr id="0" name=""/>
        <dsp:cNvSpPr/>
      </dsp:nvSpPr>
      <dsp:spPr>
        <a:xfrm>
          <a:off x="3916769" y="2314679"/>
          <a:ext cx="1531419" cy="97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acteurs troyens</a:t>
          </a:r>
        </a:p>
      </dsp:txBody>
      <dsp:txXfrm>
        <a:off x="3945251" y="2343161"/>
        <a:ext cx="1474455" cy="915487"/>
      </dsp:txXfrm>
    </dsp:sp>
    <dsp:sp modelId="{652A4A7D-E903-E844-8E3A-02445FEC17A9}">
      <dsp:nvSpPr>
        <dsp:cNvPr id="0" name=""/>
        <dsp:cNvSpPr/>
      </dsp:nvSpPr>
      <dsp:spPr>
        <a:xfrm>
          <a:off x="3142" y="3570868"/>
          <a:ext cx="1531419" cy="97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564CB-EE6F-1245-AE5C-287111325586}">
      <dsp:nvSpPr>
        <dsp:cNvPr id="0" name=""/>
        <dsp:cNvSpPr/>
      </dsp:nvSpPr>
      <dsp:spPr>
        <a:xfrm>
          <a:off x="173300" y="3732518"/>
          <a:ext cx="1531419" cy="97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Priam et Hécube</a:t>
          </a:r>
        </a:p>
      </dsp:txBody>
      <dsp:txXfrm>
        <a:off x="201782" y="3761000"/>
        <a:ext cx="1474455" cy="915487"/>
      </dsp:txXfrm>
    </dsp:sp>
    <dsp:sp modelId="{6D48E27D-3CD9-1142-854F-A69CA3BDFCEB}">
      <dsp:nvSpPr>
        <dsp:cNvPr id="0" name=""/>
        <dsp:cNvSpPr/>
      </dsp:nvSpPr>
      <dsp:spPr>
        <a:xfrm>
          <a:off x="1874877" y="3570868"/>
          <a:ext cx="1531419" cy="97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DB55B-48B1-754A-A1E3-6D8851F37ACF}">
      <dsp:nvSpPr>
        <dsp:cNvPr id="0" name=""/>
        <dsp:cNvSpPr/>
      </dsp:nvSpPr>
      <dsp:spPr>
        <a:xfrm>
          <a:off x="2045034" y="3732518"/>
          <a:ext cx="1531419" cy="97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Hector et Andromaque</a:t>
          </a:r>
        </a:p>
      </dsp:txBody>
      <dsp:txXfrm>
        <a:off x="2073516" y="3761000"/>
        <a:ext cx="1474455" cy="915487"/>
      </dsp:txXfrm>
    </dsp:sp>
    <dsp:sp modelId="{4E74CDA0-1076-A144-9899-99F86C198370}">
      <dsp:nvSpPr>
        <dsp:cNvPr id="0" name=""/>
        <dsp:cNvSpPr/>
      </dsp:nvSpPr>
      <dsp:spPr>
        <a:xfrm>
          <a:off x="3746611" y="3570868"/>
          <a:ext cx="1531419" cy="97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FF7B1-B8AE-6F4D-8B4C-3509CB75CA0D}">
      <dsp:nvSpPr>
        <dsp:cNvPr id="0" name=""/>
        <dsp:cNvSpPr/>
      </dsp:nvSpPr>
      <dsp:spPr>
        <a:xfrm>
          <a:off x="3916769" y="3732518"/>
          <a:ext cx="1531419" cy="97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Pâris et Hélène</a:t>
          </a:r>
        </a:p>
      </dsp:txBody>
      <dsp:txXfrm>
        <a:off x="3945251" y="3761000"/>
        <a:ext cx="1474455" cy="915487"/>
      </dsp:txXfrm>
    </dsp:sp>
    <dsp:sp modelId="{04F2D11A-E5F8-064F-844F-FECA0162CC14}">
      <dsp:nvSpPr>
        <dsp:cNvPr id="0" name=""/>
        <dsp:cNvSpPr/>
      </dsp:nvSpPr>
      <dsp:spPr>
        <a:xfrm>
          <a:off x="5618346" y="3570868"/>
          <a:ext cx="1531419" cy="97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98677A-7899-304A-8925-1703E155E760}">
      <dsp:nvSpPr>
        <dsp:cNvPr id="0" name=""/>
        <dsp:cNvSpPr/>
      </dsp:nvSpPr>
      <dsp:spPr>
        <a:xfrm>
          <a:off x="5788503" y="3732518"/>
          <a:ext cx="1531419" cy="97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Cassandre</a:t>
          </a:r>
        </a:p>
      </dsp:txBody>
      <dsp:txXfrm>
        <a:off x="5816985" y="3761000"/>
        <a:ext cx="1474455" cy="915487"/>
      </dsp:txXfrm>
    </dsp:sp>
    <dsp:sp modelId="{1E8E0F1E-83F1-5B4F-AF91-101279C1FED1}">
      <dsp:nvSpPr>
        <dsp:cNvPr id="0" name=""/>
        <dsp:cNvSpPr/>
      </dsp:nvSpPr>
      <dsp:spPr>
        <a:xfrm>
          <a:off x="7490080" y="3570868"/>
          <a:ext cx="1531419" cy="97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B07230-29F4-B341-8DEF-E264F570023D}">
      <dsp:nvSpPr>
        <dsp:cNvPr id="0" name=""/>
        <dsp:cNvSpPr/>
      </dsp:nvSpPr>
      <dsp:spPr>
        <a:xfrm>
          <a:off x="7660238" y="3732518"/>
          <a:ext cx="1531419" cy="97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/>
            <a:t>Laocoon</a:t>
          </a:r>
        </a:p>
      </dsp:txBody>
      <dsp:txXfrm>
        <a:off x="7688720" y="3761000"/>
        <a:ext cx="1474455" cy="915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C6D4FF-9013-3D4C-B698-D9ECE81E438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68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1CE4FB7A-E53E-AC44-830C-EFEC049A0402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9D22DB-43E7-FF40-92C7-F2EA37CD9AF6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Bo%C4%9Fazkal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3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042312">
            <a:off x="924733" y="1754799"/>
            <a:ext cx="7551601" cy="2827242"/>
          </a:xfrm>
        </p:spPr>
        <p:txBody>
          <a:bodyPr/>
          <a:lstStyle/>
          <a:p>
            <a:pPr lvl="0"/>
            <a:r>
              <a:rPr lang="fr-FR" dirty="0" smtClean="0"/>
              <a:t>La Turquie millénaire:</a:t>
            </a:r>
            <a:br>
              <a:rPr lang="fr-FR" dirty="0" smtClean="0"/>
            </a:br>
            <a:r>
              <a:rPr lang="fr-CA" dirty="0"/>
              <a:t>La guerre de Troie :  entre légendes et histoire! </a:t>
            </a:r>
            <a:br>
              <a:rPr lang="fr-CA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Luc Guay, </a:t>
            </a:r>
            <a:r>
              <a:rPr lang="fr-FR" dirty="0" err="1"/>
              <a:t>Ph.D</a:t>
            </a:r>
            <a:r>
              <a:rPr lang="fr-FR" dirty="0"/>
              <a:t>, didactique de l’histoire</a:t>
            </a:r>
          </a:p>
          <a:p>
            <a:r>
              <a:rPr lang="fr-FR" dirty="0"/>
              <a:t>UTA, automne 2013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9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tal_figurine_electr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00" r="-500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755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tal_venu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00" r="-500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093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tal_faucill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50" b="-62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595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3-07-10 à 16.03.4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95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Hittites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Vers 2000 av. J.C.</a:t>
            </a:r>
          </a:p>
          <a:p>
            <a:r>
              <a:rPr lang="fr-FR" dirty="0" smtClean="0"/>
              <a:t>Provenance: sud Russie</a:t>
            </a:r>
          </a:p>
          <a:p>
            <a:r>
              <a:rPr lang="fr-FR" dirty="0" smtClean="0"/>
              <a:t>Royaume appelé le Hatti (au centre de l’Anatolie)</a:t>
            </a:r>
          </a:p>
          <a:p>
            <a:r>
              <a:rPr lang="fr-FR" dirty="0" smtClean="0"/>
              <a:t>Capitale: </a:t>
            </a:r>
            <a:r>
              <a:rPr lang="fr-FR" dirty="0" err="1" smtClean="0"/>
              <a:t>Hattusa</a:t>
            </a:r>
            <a:r>
              <a:rPr lang="fr-FR" dirty="0" smtClean="0"/>
              <a:t> (auj. </a:t>
            </a:r>
            <a:r>
              <a:rPr lang="fr-FR" dirty="0" smtClean="0">
                <a:hlinkClick r:id="rId2" tooltip="Boğazkale"/>
              </a:rPr>
              <a:t>Boğazkale</a:t>
            </a:r>
            <a:r>
              <a:rPr lang="fr-FR" dirty="0" smtClean="0"/>
              <a:t>)</a:t>
            </a:r>
          </a:p>
          <a:p>
            <a:r>
              <a:rPr lang="fr-FR" dirty="0" smtClean="0"/>
              <a:t>Fouilles archéologiques: 20</a:t>
            </a:r>
            <a:r>
              <a:rPr lang="fr-FR" baseline="30000" dirty="0" smtClean="0"/>
              <a:t>e</a:t>
            </a:r>
            <a:r>
              <a:rPr lang="fr-FR" dirty="0" smtClean="0"/>
              <a:t> s</a:t>
            </a:r>
          </a:p>
          <a:p>
            <a:r>
              <a:rPr lang="fr-FR" dirty="0" smtClean="0"/>
              <a:t>Écriture cunéiforme: déchiffrée en 1917</a:t>
            </a:r>
          </a:p>
          <a:p>
            <a:r>
              <a:rPr lang="fr-FR" dirty="0" smtClean="0"/>
              <a:t>Découvrent le fer: plus résistant que </a:t>
            </a:r>
            <a:r>
              <a:rPr lang="fr-FR" smtClean="0"/>
              <a:t>le bronze!</a:t>
            </a:r>
            <a:endParaRPr lang="fr-FR" dirty="0" smtClean="0"/>
          </a:p>
          <a:p>
            <a:r>
              <a:rPr lang="fr-FR" dirty="0" smtClean="0"/>
              <a:t>Vers 1600 av. J.C.: conquête de Babylone et Alep et du royaume de Mitanni!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57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ittite_ecritur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00" r="-500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428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err="1" smtClean="0"/>
              <a:t>Hattusa</a:t>
            </a:r>
            <a:endParaRPr lang="fr-FR" dirty="0"/>
          </a:p>
        </p:txBody>
      </p:sp>
      <p:pic>
        <p:nvPicPr>
          <p:cNvPr id="4" name="Espace réservé du contenu 3" descr="hattusa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82675"/>
            <a:ext cx="9144000" cy="5775325"/>
          </a:xfrm>
        </p:spPr>
      </p:pic>
    </p:spTree>
    <p:extLst>
      <p:ext uri="{BB962C8B-B14F-4D97-AF65-F5344CB8AC3E}">
        <p14:creationId xmlns:p14="http://schemas.microsoft.com/office/powerpoint/2010/main" val="365191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err="1" smtClean="0"/>
              <a:t>Hattusa</a:t>
            </a:r>
            <a:r>
              <a:rPr lang="fr-FR" dirty="0" smtClean="0"/>
              <a:t>: reconstitution</a:t>
            </a:r>
            <a:endParaRPr lang="fr-FR" dirty="0"/>
          </a:p>
        </p:txBody>
      </p:sp>
      <p:pic>
        <p:nvPicPr>
          <p:cNvPr id="4" name="Espace réservé du contenu 3" descr="hattusa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82675"/>
            <a:ext cx="9144000" cy="5775325"/>
          </a:xfrm>
        </p:spPr>
      </p:pic>
    </p:spTree>
    <p:extLst>
      <p:ext uri="{BB962C8B-B14F-4D97-AF65-F5344CB8AC3E}">
        <p14:creationId xmlns:p14="http://schemas.microsoft.com/office/powerpoint/2010/main" val="182825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Hittites contre Égyptiens!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Bataille de Qadesh entre Ramsès II et Muwatalli</a:t>
            </a:r>
          </a:p>
          <a:p>
            <a:r>
              <a:rPr lang="fr-FR" dirty="0" smtClean="0"/>
              <a:t>Statu quo ante </a:t>
            </a:r>
            <a:r>
              <a:rPr lang="fr-FR" dirty="0" err="1" smtClean="0"/>
              <a:t>bellum</a:t>
            </a:r>
            <a:r>
              <a:rPr lang="fr-FR" dirty="0" smtClean="0"/>
              <a:t>! (1274 av. J.C.)</a:t>
            </a:r>
          </a:p>
          <a:p>
            <a:r>
              <a:rPr lang="fr-FR" dirty="0" smtClean="0"/>
              <a:t>Déclin empire hittite: 12</a:t>
            </a:r>
            <a:r>
              <a:rPr lang="fr-FR" baseline="30000" dirty="0" smtClean="0"/>
              <a:t>e</a:t>
            </a:r>
            <a:r>
              <a:rPr lang="fr-FR" dirty="0" smtClean="0"/>
              <a:t> s. av. J.C. = « Peuples de la Mer »</a:t>
            </a:r>
          </a:p>
          <a:p>
            <a:r>
              <a:rPr lang="fr-FR" dirty="0" smtClean="0"/>
              <a:t>Puis royaume néo-hittite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54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rte_orient.jpg                                               00084D2C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73054">
            <a:off x="1346200" y="-936625"/>
            <a:ext cx="6448425" cy="9140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39" name="Freeform 3">
            <a:hlinkClick r:id="rId3" action="ppaction://hlinksldjump"/>
          </p:cNvPr>
          <p:cNvSpPr>
            <a:spLocks/>
          </p:cNvSpPr>
          <p:nvPr/>
        </p:nvSpPr>
        <p:spPr bwMode="auto">
          <a:xfrm rot="2166">
            <a:off x="4654550" y="2516188"/>
            <a:ext cx="2530475" cy="2473325"/>
          </a:xfrm>
          <a:custGeom>
            <a:avLst/>
            <a:gdLst>
              <a:gd name="T0" fmla="*/ 1594 w 1594"/>
              <a:gd name="T1" fmla="*/ 1393 h 1558"/>
              <a:gd name="T2" fmla="*/ 1584 w 1594"/>
              <a:gd name="T3" fmla="*/ 1316 h 1558"/>
              <a:gd name="T4" fmla="*/ 1553 w 1594"/>
              <a:gd name="T5" fmla="*/ 1264 h 1558"/>
              <a:gd name="T6" fmla="*/ 1445 w 1594"/>
              <a:gd name="T7" fmla="*/ 1125 h 1558"/>
              <a:gd name="T8" fmla="*/ 1403 w 1594"/>
              <a:gd name="T9" fmla="*/ 1083 h 1558"/>
              <a:gd name="T10" fmla="*/ 1367 w 1594"/>
              <a:gd name="T11" fmla="*/ 1058 h 1558"/>
              <a:gd name="T12" fmla="*/ 1336 w 1594"/>
              <a:gd name="T13" fmla="*/ 1006 h 1558"/>
              <a:gd name="T14" fmla="*/ 1259 w 1594"/>
              <a:gd name="T15" fmla="*/ 851 h 1558"/>
              <a:gd name="T16" fmla="*/ 1176 w 1594"/>
              <a:gd name="T17" fmla="*/ 732 h 1558"/>
              <a:gd name="T18" fmla="*/ 1094 w 1594"/>
              <a:gd name="T19" fmla="*/ 505 h 1558"/>
              <a:gd name="T20" fmla="*/ 1006 w 1594"/>
              <a:gd name="T21" fmla="*/ 289 h 1558"/>
              <a:gd name="T22" fmla="*/ 923 w 1594"/>
              <a:gd name="T23" fmla="*/ 180 h 1558"/>
              <a:gd name="T24" fmla="*/ 831 w 1594"/>
              <a:gd name="T25" fmla="*/ 98 h 1558"/>
              <a:gd name="T26" fmla="*/ 763 w 1594"/>
              <a:gd name="T27" fmla="*/ 56 h 1558"/>
              <a:gd name="T28" fmla="*/ 511 w 1594"/>
              <a:gd name="T29" fmla="*/ 0 h 1558"/>
              <a:gd name="T30" fmla="*/ 247 w 1594"/>
              <a:gd name="T31" fmla="*/ 5 h 1558"/>
              <a:gd name="T32" fmla="*/ 216 w 1594"/>
              <a:gd name="T33" fmla="*/ 10 h 1558"/>
              <a:gd name="T34" fmla="*/ 123 w 1594"/>
              <a:gd name="T35" fmla="*/ 160 h 1558"/>
              <a:gd name="T36" fmla="*/ 77 w 1594"/>
              <a:gd name="T37" fmla="*/ 289 h 1558"/>
              <a:gd name="T38" fmla="*/ 0 w 1594"/>
              <a:gd name="T39" fmla="*/ 428 h 1558"/>
              <a:gd name="T40" fmla="*/ 31 w 1594"/>
              <a:gd name="T41" fmla="*/ 531 h 1558"/>
              <a:gd name="T42" fmla="*/ 180 w 1594"/>
              <a:gd name="T43" fmla="*/ 738 h 1558"/>
              <a:gd name="T44" fmla="*/ 268 w 1594"/>
              <a:gd name="T45" fmla="*/ 805 h 1558"/>
              <a:gd name="T46" fmla="*/ 382 w 1594"/>
              <a:gd name="T47" fmla="*/ 898 h 1558"/>
              <a:gd name="T48" fmla="*/ 438 w 1594"/>
              <a:gd name="T49" fmla="*/ 949 h 1558"/>
              <a:gd name="T50" fmla="*/ 469 w 1594"/>
              <a:gd name="T51" fmla="*/ 980 h 1558"/>
              <a:gd name="T52" fmla="*/ 480 w 1594"/>
              <a:gd name="T53" fmla="*/ 990 h 1558"/>
              <a:gd name="T54" fmla="*/ 516 w 1594"/>
              <a:gd name="T55" fmla="*/ 1042 h 1558"/>
              <a:gd name="T56" fmla="*/ 702 w 1594"/>
              <a:gd name="T57" fmla="*/ 1233 h 1558"/>
              <a:gd name="T58" fmla="*/ 753 w 1594"/>
              <a:gd name="T59" fmla="*/ 1264 h 1558"/>
              <a:gd name="T60" fmla="*/ 862 w 1594"/>
              <a:gd name="T61" fmla="*/ 1347 h 1558"/>
              <a:gd name="T62" fmla="*/ 908 w 1594"/>
              <a:gd name="T63" fmla="*/ 1367 h 1558"/>
              <a:gd name="T64" fmla="*/ 960 w 1594"/>
              <a:gd name="T65" fmla="*/ 1398 h 1558"/>
              <a:gd name="T66" fmla="*/ 1047 w 1594"/>
              <a:gd name="T67" fmla="*/ 1450 h 1558"/>
              <a:gd name="T68" fmla="*/ 1145 w 1594"/>
              <a:gd name="T69" fmla="*/ 1491 h 1558"/>
              <a:gd name="T70" fmla="*/ 1213 w 1594"/>
              <a:gd name="T71" fmla="*/ 1527 h 1558"/>
              <a:gd name="T72" fmla="*/ 1316 w 1594"/>
              <a:gd name="T73" fmla="*/ 1553 h 1558"/>
              <a:gd name="T74" fmla="*/ 1507 w 1594"/>
              <a:gd name="T75" fmla="*/ 1532 h 1558"/>
              <a:gd name="T76" fmla="*/ 1512 w 1594"/>
              <a:gd name="T77" fmla="*/ 1517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94" h="1558">
                <a:moveTo>
                  <a:pt x="1594" y="1393"/>
                </a:moveTo>
                <a:cubicBezTo>
                  <a:pt x="1593" y="1387"/>
                  <a:pt x="1587" y="1327"/>
                  <a:pt x="1584" y="1316"/>
                </a:cubicBezTo>
                <a:cubicBezTo>
                  <a:pt x="1578" y="1298"/>
                  <a:pt x="1561" y="1280"/>
                  <a:pt x="1553" y="1264"/>
                </a:cubicBezTo>
                <a:cubicBezTo>
                  <a:pt x="1522" y="1207"/>
                  <a:pt x="1490" y="1170"/>
                  <a:pt x="1445" y="1125"/>
                </a:cubicBezTo>
                <a:cubicBezTo>
                  <a:pt x="1431" y="1111"/>
                  <a:pt x="1420" y="1091"/>
                  <a:pt x="1403" y="1083"/>
                </a:cubicBezTo>
                <a:cubicBezTo>
                  <a:pt x="1376" y="1069"/>
                  <a:pt x="1388" y="1078"/>
                  <a:pt x="1367" y="1058"/>
                </a:cubicBezTo>
                <a:cubicBezTo>
                  <a:pt x="1344" y="1011"/>
                  <a:pt x="1358" y="1026"/>
                  <a:pt x="1336" y="1006"/>
                </a:cubicBezTo>
                <a:cubicBezTo>
                  <a:pt x="1310" y="954"/>
                  <a:pt x="1289" y="900"/>
                  <a:pt x="1259" y="851"/>
                </a:cubicBezTo>
                <a:cubicBezTo>
                  <a:pt x="1235" y="813"/>
                  <a:pt x="1194" y="772"/>
                  <a:pt x="1176" y="732"/>
                </a:cubicBezTo>
                <a:cubicBezTo>
                  <a:pt x="1142" y="658"/>
                  <a:pt x="1142" y="572"/>
                  <a:pt x="1094" y="505"/>
                </a:cubicBezTo>
                <a:cubicBezTo>
                  <a:pt x="1080" y="437"/>
                  <a:pt x="1045" y="347"/>
                  <a:pt x="1006" y="289"/>
                </a:cubicBezTo>
                <a:cubicBezTo>
                  <a:pt x="996" y="240"/>
                  <a:pt x="957" y="213"/>
                  <a:pt x="923" y="180"/>
                </a:cubicBezTo>
                <a:cubicBezTo>
                  <a:pt x="890" y="148"/>
                  <a:pt x="873" y="118"/>
                  <a:pt x="831" y="98"/>
                </a:cubicBezTo>
                <a:cubicBezTo>
                  <a:pt x="811" y="78"/>
                  <a:pt x="789" y="62"/>
                  <a:pt x="763" y="56"/>
                </a:cubicBezTo>
                <a:cubicBezTo>
                  <a:pt x="669" y="9"/>
                  <a:pt x="622" y="5"/>
                  <a:pt x="511" y="0"/>
                </a:cubicBezTo>
                <a:cubicBezTo>
                  <a:pt x="423" y="1"/>
                  <a:pt x="334" y="2"/>
                  <a:pt x="247" y="5"/>
                </a:cubicBezTo>
                <a:cubicBezTo>
                  <a:pt x="236" y="5"/>
                  <a:pt x="225" y="5"/>
                  <a:pt x="216" y="10"/>
                </a:cubicBezTo>
                <a:cubicBezTo>
                  <a:pt x="173" y="33"/>
                  <a:pt x="142" y="114"/>
                  <a:pt x="123" y="160"/>
                </a:cubicBezTo>
                <a:cubicBezTo>
                  <a:pt x="114" y="203"/>
                  <a:pt x="100" y="250"/>
                  <a:pt x="77" y="289"/>
                </a:cubicBezTo>
                <a:cubicBezTo>
                  <a:pt x="49" y="333"/>
                  <a:pt x="16" y="376"/>
                  <a:pt x="0" y="428"/>
                </a:cubicBezTo>
                <a:cubicBezTo>
                  <a:pt x="3" y="467"/>
                  <a:pt x="0" y="503"/>
                  <a:pt x="31" y="531"/>
                </a:cubicBezTo>
                <a:cubicBezTo>
                  <a:pt x="60" y="608"/>
                  <a:pt x="104" y="696"/>
                  <a:pt x="180" y="738"/>
                </a:cubicBezTo>
                <a:cubicBezTo>
                  <a:pt x="201" y="766"/>
                  <a:pt x="238" y="784"/>
                  <a:pt x="268" y="805"/>
                </a:cubicBezTo>
                <a:cubicBezTo>
                  <a:pt x="308" y="833"/>
                  <a:pt x="344" y="866"/>
                  <a:pt x="382" y="898"/>
                </a:cubicBezTo>
                <a:cubicBezTo>
                  <a:pt x="402" y="915"/>
                  <a:pt x="420" y="929"/>
                  <a:pt x="438" y="949"/>
                </a:cubicBezTo>
                <a:cubicBezTo>
                  <a:pt x="447" y="959"/>
                  <a:pt x="458" y="969"/>
                  <a:pt x="469" y="980"/>
                </a:cubicBezTo>
                <a:cubicBezTo>
                  <a:pt x="472" y="983"/>
                  <a:pt x="480" y="990"/>
                  <a:pt x="480" y="990"/>
                </a:cubicBezTo>
                <a:cubicBezTo>
                  <a:pt x="489" y="1010"/>
                  <a:pt x="499" y="1026"/>
                  <a:pt x="516" y="1042"/>
                </a:cubicBezTo>
                <a:cubicBezTo>
                  <a:pt x="556" y="1126"/>
                  <a:pt x="623" y="1182"/>
                  <a:pt x="702" y="1233"/>
                </a:cubicBezTo>
                <a:cubicBezTo>
                  <a:pt x="718" y="1243"/>
                  <a:pt x="738" y="1252"/>
                  <a:pt x="753" y="1264"/>
                </a:cubicBezTo>
                <a:cubicBezTo>
                  <a:pt x="789" y="1293"/>
                  <a:pt x="821" y="1321"/>
                  <a:pt x="862" y="1347"/>
                </a:cubicBezTo>
                <a:cubicBezTo>
                  <a:pt x="898" y="1370"/>
                  <a:pt x="864" y="1343"/>
                  <a:pt x="908" y="1367"/>
                </a:cubicBezTo>
                <a:cubicBezTo>
                  <a:pt x="928" y="1378"/>
                  <a:pt x="937" y="1391"/>
                  <a:pt x="960" y="1398"/>
                </a:cubicBezTo>
                <a:cubicBezTo>
                  <a:pt x="985" y="1416"/>
                  <a:pt x="1017" y="1440"/>
                  <a:pt x="1047" y="1450"/>
                </a:cubicBezTo>
                <a:cubicBezTo>
                  <a:pt x="1070" y="1471"/>
                  <a:pt x="1114" y="1479"/>
                  <a:pt x="1145" y="1491"/>
                </a:cubicBezTo>
                <a:cubicBezTo>
                  <a:pt x="1169" y="1499"/>
                  <a:pt x="1188" y="1518"/>
                  <a:pt x="1213" y="1527"/>
                </a:cubicBezTo>
                <a:cubicBezTo>
                  <a:pt x="1247" y="1538"/>
                  <a:pt x="1280" y="1547"/>
                  <a:pt x="1316" y="1553"/>
                </a:cubicBezTo>
                <a:cubicBezTo>
                  <a:pt x="1434" y="1545"/>
                  <a:pt x="1436" y="1558"/>
                  <a:pt x="1507" y="1532"/>
                </a:cubicBezTo>
                <a:cubicBezTo>
                  <a:pt x="1508" y="1527"/>
                  <a:pt x="1512" y="1517"/>
                  <a:pt x="1512" y="1517"/>
                </a:cubicBezTo>
              </a:path>
            </a:pathLst>
          </a:custGeom>
          <a:solidFill>
            <a:schemeClr val="hlink">
              <a:alpha val="20000"/>
            </a:schemeClr>
          </a:solidFill>
          <a:ln w="28575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 rot="3817">
            <a:off x="622300" y="3097213"/>
            <a:ext cx="876300" cy="493712"/>
          </a:xfrm>
          <a:custGeom>
            <a:avLst/>
            <a:gdLst>
              <a:gd name="T0" fmla="*/ 532 w 552"/>
              <a:gd name="T1" fmla="*/ 217 h 311"/>
              <a:gd name="T2" fmla="*/ 496 w 552"/>
              <a:gd name="T3" fmla="*/ 186 h 311"/>
              <a:gd name="T4" fmla="*/ 372 w 552"/>
              <a:gd name="T5" fmla="*/ 139 h 311"/>
              <a:gd name="T6" fmla="*/ 341 w 552"/>
              <a:gd name="T7" fmla="*/ 129 h 311"/>
              <a:gd name="T8" fmla="*/ 325 w 552"/>
              <a:gd name="T9" fmla="*/ 124 h 311"/>
              <a:gd name="T10" fmla="*/ 233 w 552"/>
              <a:gd name="T11" fmla="*/ 72 h 311"/>
              <a:gd name="T12" fmla="*/ 212 w 552"/>
              <a:gd name="T13" fmla="*/ 62 h 311"/>
              <a:gd name="T14" fmla="*/ 181 w 552"/>
              <a:gd name="T15" fmla="*/ 52 h 311"/>
              <a:gd name="T16" fmla="*/ 103 w 552"/>
              <a:gd name="T17" fmla="*/ 15 h 311"/>
              <a:gd name="T18" fmla="*/ 52 w 552"/>
              <a:gd name="T19" fmla="*/ 0 h 311"/>
              <a:gd name="T20" fmla="*/ 0 w 552"/>
              <a:gd name="T21" fmla="*/ 31 h 311"/>
              <a:gd name="T22" fmla="*/ 5 w 552"/>
              <a:gd name="T23" fmla="*/ 114 h 311"/>
              <a:gd name="T24" fmla="*/ 31 w 552"/>
              <a:gd name="T25" fmla="*/ 129 h 311"/>
              <a:gd name="T26" fmla="*/ 114 w 552"/>
              <a:gd name="T27" fmla="*/ 165 h 311"/>
              <a:gd name="T28" fmla="*/ 155 w 552"/>
              <a:gd name="T29" fmla="*/ 191 h 311"/>
              <a:gd name="T30" fmla="*/ 408 w 552"/>
              <a:gd name="T31" fmla="*/ 299 h 311"/>
              <a:gd name="T32" fmla="*/ 527 w 552"/>
              <a:gd name="T33" fmla="*/ 289 h 311"/>
              <a:gd name="T34" fmla="*/ 532 w 552"/>
              <a:gd name="T35" fmla="*/ 21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2" h="311">
                <a:moveTo>
                  <a:pt x="532" y="217"/>
                </a:moveTo>
                <a:cubicBezTo>
                  <a:pt x="525" y="195"/>
                  <a:pt x="516" y="192"/>
                  <a:pt x="496" y="186"/>
                </a:cubicBezTo>
                <a:cubicBezTo>
                  <a:pt x="476" y="166"/>
                  <a:pt x="402" y="146"/>
                  <a:pt x="372" y="139"/>
                </a:cubicBezTo>
                <a:cubicBezTo>
                  <a:pt x="361" y="136"/>
                  <a:pt x="351" y="132"/>
                  <a:pt x="341" y="129"/>
                </a:cubicBezTo>
                <a:cubicBezTo>
                  <a:pt x="335" y="127"/>
                  <a:pt x="325" y="124"/>
                  <a:pt x="325" y="124"/>
                </a:cubicBezTo>
                <a:cubicBezTo>
                  <a:pt x="294" y="103"/>
                  <a:pt x="266" y="86"/>
                  <a:pt x="233" y="72"/>
                </a:cubicBezTo>
                <a:cubicBezTo>
                  <a:pt x="225" y="69"/>
                  <a:pt x="219" y="64"/>
                  <a:pt x="212" y="62"/>
                </a:cubicBezTo>
                <a:cubicBezTo>
                  <a:pt x="201" y="58"/>
                  <a:pt x="181" y="52"/>
                  <a:pt x="181" y="52"/>
                </a:cubicBezTo>
                <a:cubicBezTo>
                  <a:pt x="157" y="36"/>
                  <a:pt x="130" y="23"/>
                  <a:pt x="103" y="15"/>
                </a:cubicBezTo>
                <a:cubicBezTo>
                  <a:pt x="86" y="9"/>
                  <a:pt x="52" y="0"/>
                  <a:pt x="52" y="0"/>
                </a:cubicBezTo>
                <a:cubicBezTo>
                  <a:pt x="23" y="4"/>
                  <a:pt x="8" y="2"/>
                  <a:pt x="0" y="31"/>
                </a:cubicBezTo>
                <a:cubicBezTo>
                  <a:pt x="1" y="58"/>
                  <a:pt x="0" y="86"/>
                  <a:pt x="5" y="114"/>
                </a:cubicBezTo>
                <a:cubicBezTo>
                  <a:pt x="6" y="123"/>
                  <a:pt x="25" y="126"/>
                  <a:pt x="31" y="129"/>
                </a:cubicBezTo>
                <a:cubicBezTo>
                  <a:pt x="57" y="142"/>
                  <a:pt x="85" y="155"/>
                  <a:pt x="114" y="165"/>
                </a:cubicBezTo>
                <a:cubicBezTo>
                  <a:pt x="129" y="175"/>
                  <a:pt x="137" y="185"/>
                  <a:pt x="155" y="191"/>
                </a:cubicBezTo>
                <a:cubicBezTo>
                  <a:pt x="203" y="263"/>
                  <a:pt x="327" y="291"/>
                  <a:pt x="408" y="299"/>
                </a:cubicBezTo>
                <a:cubicBezTo>
                  <a:pt x="448" y="308"/>
                  <a:pt x="491" y="311"/>
                  <a:pt x="527" y="289"/>
                </a:cubicBezTo>
                <a:cubicBezTo>
                  <a:pt x="552" y="250"/>
                  <a:pt x="552" y="252"/>
                  <a:pt x="532" y="217"/>
                </a:cubicBez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 rot="1641">
            <a:off x="1646238" y="1998663"/>
            <a:ext cx="2262187" cy="1177925"/>
          </a:xfrm>
          <a:custGeom>
            <a:avLst/>
            <a:gdLst>
              <a:gd name="T0" fmla="*/ 11 w 1425"/>
              <a:gd name="T1" fmla="*/ 36 h 742"/>
              <a:gd name="T2" fmla="*/ 393 w 1425"/>
              <a:gd name="T3" fmla="*/ 21 h 742"/>
              <a:gd name="T4" fmla="*/ 1002 w 1425"/>
              <a:gd name="T5" fmla="*/ 36 h 742"/>
              <a:gd name="T6" fmla="*/ 1270 w 1425"/>
              <a:gd name="T7" fmla="*/ 93 h 742"/>
              <a:gd name="T8" fmla="*/ 1348 w 1425"/>
              <a:gd name="T9" fmla="*/ 135 h 742"/>
              <a:gd name="T10" fmla="*/ 1399 w 1425"/>
              <a:gd name="T11" fmla="*/ 181 h 742"/>
              <a:gd name="T12" fmla="*/ 1425 w 1425"/>
              <a:gd name="T13" fmla="*/ 238 h 742"/>
              <a:gd name="T14" fmla="*/ 1420 w 1425"/>
              <a:gd name="T15" fmla="*/ 408 h 742"/>
              <a:gd name="T16" fmla="*/ 1384 w 1425"/>
              <a:gd name="T17" fmla="*/ 501 h 742"/>
              <a:gd name="T18" fmla="*/ 1151 w 1425"/>
              <a:gd name="T19" fmla="*/ 676 h 742"/>
              <a:gd name="T20" fmla="*/ 1074 w 1425"/>
              <a:gd name="T21" fmla="*/ 697 h 742"/>
              <a:gd name="T22" fmla="*/ 465 w 1425"/>
              <a:gd name="T23" fmla="*/ 702 h 742"/>
              <a:gd name="T24" fmla="*/ 258 w 1425"/>
              <a:gd name="T25" fmla="*/ 682 h 742"/>
              <a:gd name="T26" fmla="*/ 109 w 1425"/>
              <a:gd name="T27" fmla="*/ 563 h 742"/>
              <a:gd name="T28" fmla="*/ 73 w 1425"/>
              <a:gd name="T29" fmla="*/ 516 h 742"/>
              <a:gd name="T30" fmla="*/ 57 w 1425"/>
              <a:gd name="T31" fmla="*/ 496 h 742"/>
              <a:gd name="T32" fmla="*/ 31 w 1425"/>
              <a:gd name="T33" fmla="*/ 424 h 742"/>
              <a:gd name="T34" fmla="*/ 0 w 1425"/>
              <a:gd name="T35" fmla="*/ 315 h 742"/>
              <a:gd name="T36" fmla="*/ 6 w 1425"/>
              <a:gd name="T37" fmla="*/ 31 h 742"/>
              <a:gd name="T38" fmla="*/ 16 w 1425"/>
              <a:gd name="T39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5" h="742">
                <a:moveTo>
                  <a:pt x="11" y="36"/>
                </a:moveTo>
                <a:cubicBezTo>
                  <a:pt x="139" y="31"/>
                  <a:pt x="263" y="24"/>
                  <a:pt x="393" y="21"/>
                </a:cubicBezTo>
                <a:cubicBezTo>
                  <a:pt x="580" y="22"/>
                  <a:pt x="803" y="8"/>
                  <a:pt x="1002" y="36"/>
                </a:cubicBezTo>
                <a:cubicBezTo>
                  <a:pt x="1085" y="69"/>
                  <a:pt x="1186" y="51"/>
                  <a:pt x="1270" y="93"/>
                </a:cubicBezTo>
                <a:cubicBezTo>
                  <a:pt x="1283" y="99"/>
                  <a:pt x="1330" y="121"/>
                  <a:pt x="1348" y="135"/>
                </a:cubicBezTo>
                <a:cubicBezTo>
                  <a:pt x="1367" y="149"/>
                  <a:pt x="1378" y="166"/>
                  <a:pt x="1399" y="181"/>
                </a:cubicBezTo>
                <a:cubicBezTo>
                  <a:pt x="1408" y="201"/>
                  <a:pt x="1419" y="215"/>
                  <a:pt x="1425" y="238"/>
                </a:cubicBezTo>
                <a:cubicBezTo>
                  <a:pt x="1423" y="294"/>
                  <a:pt x="1422" y="351"/>
                  <a:pt x="1420" y="408"/>
                </a:cubicBezTo>
                <a:cubicBezTo>
                  <a:pt x="1418" y="443"/>
                  <a:pt x="1397" y="470"/>
                  <a:pt x="1384" y="501"/>
                </a:cubicBezTo>
                <a:cubicBezTo>
                  <a:pt x="1345" y="592"/>
                  <a:pt x="1242" y="647"/>
                  <a:pt x="1151" y="676"/>
                </a:cubicBezTo>
                <a:cubicBezTo>
                  <a:pt x="1124" y="695"/>
                  <a:pt x="1109" y="693"/>
                  <a:pt x="1074" y="697"/>
                </a:cubicBezTo>
                <a:cubicBezTo>
                  <a:pt x="884" y="742"/>
                  <a:pt x="571" y="702"/>
                  <a:pt x="465" y="702"/>
                </a:cubicBezTo>
                <a:cubicBezTo>
                  <a:pt x="395" y="695"/>
                  <a:pt x="326" y="695"/>
                  <a:pt x="258" y="682"/>
                </a:cubicBezTo>
                <a:cubicBezTo>
                  <a:pt x="179" y="645"/>
                  <a:pt x="159" y="633"/>
                  <a:pt x="109" y="563"/>
                </a:cubicBezTo>
                <a:cubicBezTo>
                  <a:pt x="97" y="546"/>
                  <a:pt x="85" y="531"/>
                  <a:pt x="73" y="516"/>
                </a:cubicBezTo>
                <a:cubicBezTo>
                  <a:pt x="67" y="509"/>
                  <a:pt x="57" y="496"/>
                  <a:pt x="57" y="496"/>
                </a:cubicBezTo>
                <a:cubicBezTo>
                  <a:pt x="51" y="470"/>
                  <a:pt x="39" y="448"/>
                  <a:pt x="31" y="424"/>
                </a:cubicBezTo>
                <a:cubicBezTo>
                  <a:pt x="18" y="387"/>
                  <a:pt x="10" y="351"/>
                  <a:pt x="0" y="315"/>
                </a:cubicBezTo>
                <a:cubicBezTo>
                  <a:pt x="2" y="220"/>
                  <a:pt x="1" y="125"/>
                  <a:pt x="6" y="31"/>
                </a:cubicBezTo>
                <a:cubicBezTo>
                  <a:pt x="6" y="20"/>
                  <a:pt x="16" y="0"/>
                  <a:pt x="16" y="0"/>
                </a:cubicBezTo>
              </a:path>
            </a:pathLst>
          </a:custGeom>
          <a:solidFill>
            <a:schemeClr val="hlink">
              <a:alpha val="19000"/>
            </a:schemeClr>
          </a:solidFill>
          <a:ln w="1905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rot="21596926" flipV="1">
            <a:off x="5029200" y="4419600"/>
            <a:ext cx="1371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rot="21525619" flipV="1">
            <a:off x="228600" y="2667000"/>
            <a:ext cx="228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-6349">
            <a:off x="3962400" y="3505200"/>
            <a:ext cx="838200" cy="609600"/>
          </a:xfrm>
          <a:prstGeom prst="irregularSeal2">
            <a:avLst/>
          </a:prstGeom>
          <a:solidFill>
            <a:srgbClr val="FF0000">
              <a:alpha val="1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7146">
            <a:off x="1295400" y="1371600"/>
            <a:ext cx="1066800" cy="685800"/>
          </a:xfrm>
          <a:prstGeom prst="irregularSeal2">
            <a:avLst/>
          </a:prstGeom>
          <a:solidFill>
            <a:srgbClr val="FF00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7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65288">
            <a:off x="914400" y="533400"/>
            <a:ext cx="304800" cy="1676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CC00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 rot="-3258">
            <a:off x="381000" y="2895600"/>
            <a:ext cx="1524000" cy="914400"/>
          </a:xfrm>
          <a:prstGeom prst="irregularSeal2">
            <a:avLst/>
          </a:prstGeom>
          <a:solidFill>
            <a:srgbClr val="FF00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 rot="-7723">
            <a:off x="6003925" y="6346825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>
                <a:hlinkClick r:id="rId3" action="ppaction://hlinksldjump"/>
              </a:rPr>
              <a:t>retour</a:t>
            </a:r>
            <a:endParaRPr lang="fr-FR" sz="1400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584325" y="-76200"/>
            <a:ext cx="417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/>
              <a:t>Grandes batailles: Qadesh, Troie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327525" y="495141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Mésopotamie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8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4" grpId="0" animBg="1"/>
      <p:bldP spid="39945" grpId="0" animBg="1"/>
      <p:bldP spid="39946" grpId="0" animBg="1"/>
      <p:bldP spid="39947" grpId="0" animBg="1" autoUpdateAnimBg="0"/>
      <p:bldP spid="399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turqui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05239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qades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5102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qadesh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856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la guerre de…Troie?</a:t>
            </a:r>
            <a:endParaRPr lang="fr-FR" dirty="0"/>
          </a:p>
        </p:txBody>
      </p:sp>
      <p:pic>
        <p:nvPicPr>
          <p:cNvPr id="4" name="Espace réservé du contenu 3" descr="cheval_tro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397" r="-35397"/>
          <a:stretch>
            <a:fillRect/>
          </a:stretch>
        </p:blipFill>
        <p:spPr>
          <a:xfrm>
            <a:off x="712787" y="3012142"/>
            <a:ext cx="8757999" cy="3845858"/>
          </a:xfrm>
        </p:spPr>
      </p:pic>
    </p:spTree>
    <p:extLst>
      <p:ext uri="{BB962C8B-B14F-4D97-AF65-F5344CB8AC3E}">
        <p14:creationId xmlns:p14="http://schemas.microsoft.com/office/powerpoint/2010/main" val="4068135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La guerre de Troie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23033"/>
            <a:ext cx="9144000" cy="563496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Légende ou fait historique?</a:t>
            </a:r>
          </a:p>
          <a:p>
            <a:r>
              <a:rPr lang="fr-FR" dirty="0" smtClean="0"/>
              <a:t>Vers 1250 av. J.C.</a:t>
            </a:r>
          </a:p>
          <a:p>
            <a:r>
              <a:rPr lang="fr-FR" dirty="0" smtClean="0"/>
              <a:t>Homère: 8</a:t>
            </a:r>
            <a:r>
              <a:rPr lang="fr-FR" baseline="30000" dirty="0" smtClean="0"/>
              <a:t>e</a:t>
            </a:r>
            <a:r>
              <a:rPr lang="fr-FR" dirty="0" smtClean="0"/>
              <a:t> s. av. J.C.</a:t>
            </a:r>
          </a:p>
          <a:p>
            <a:r>
              <a:rPr lang="fr-FR" dirty="0" smtClean="0"/>
              <a:t>Début alphabet grec</a:t>
            </a:r>
          </a:p>
          <a:p>
            <a:r>
              <a:rPr lang="fr-FR" dirty="0" smtClean="0"/>
              <a:t>Un concours de…beauté! Ou conquête d’un point stratégique?</a:t>
            </a:r>
          </a:p>
          <a:p>
            <a:r>
              <a:rPr lang="fr-FR" dirty="0" smtClean="0"/>
              <a:t>Iliade : 10 ans de guerre!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99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omere_napl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38477" cy="3778858"/>
          </a:xfrm>
        </p:spPr>
      </p:pic>
      <p:pic>
        <p:nvPicPr>
          <p:cNvPr id="5" name="Image 4" descr="homere_bost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539" y="0"/>
            <a:ext cx="3625461" cy="4833947"/>
          </a:xfrm>
          <a:prstGeom prst="rect">
            <a:avLst/>
          </a:prstGeom>
        </p:spPr>
      </p:pic>
      <p:pic>
        <p:nvPicPr>
          <p:cNvPr id="6" name="Image 5" descr="homere_britis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724" y="3057581"/>
            <a:ext cx="2617238" cy="39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6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troi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5" b="274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4410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0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-50800" y="0"/>
          <a:ext cx="9194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297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12116.JPG                                                      0013E9A0archives                       7C262FB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318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L’Odyssée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Retour d’Ulysse</a:t>
            </a:r>
          </a:p>
          <a:p>
            <a:r>
              <a:rPr lang="fr-FR" dirty="0" smtClean="0"/>
              <a:t>Durée: 10 ans!</a:t>
            </a:r>
          </a:p>
          <a:p>
            <a:r>
              <a:rPr lang="fr-FR" dirty="0" smtClean="0"/>
              <a:t>D’aventures en aventures!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53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52400" y="2057400"/>
            <a:ext cx="2819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90000"/>
              </a:lnSpc>
              <a:defRPr/>
            </a:pPr>
            <a:r>
              <a:rPr lang="fr-CA" sz="1200" dirty="0" smtClean="0"/>
              <a:t>bordée à l’Ouest par la mer Égée</a:t>
            </a:r>
          </a:p>
          <a:p>
            <a:pPr lvl="2">
              <a:lnSpc>
                <a:spcPct val="90000"/>
              </a:lnSpc>
              <a:defRPr/>
            </a:pPr>
            <a:r>
              <a:rPr lang="fr-CA" sz="1200" dirty="0" smtClean="0"/>
              <a:t>bordée au Sud par la mer Méditerranée</a:t>
            </a:r>
          </a:p>
          <a:p>
            <a:pPr lvl="2">
              <a:lnSpc>
                <a:spcPct val="90000"/>
              </a:lnSpc>
              <a:defRPr/>
            </a:pPr>
            <a:r>
              <a:rPr lang="fr-CA" sz="1200" dirty="0" smtClean="0"/>
              <a:t>bordée au Nord par la mer Noire</a:t>
            </a:r>
          </a:p>
          <a:p>
            <a:pPr lvl="2">
              <a:lnSpc>
                <a:spcPct val="90000"/>
              </a:lnSpc>
              <a:defRPr/>
            </a:pPr>
            <a:r>
              <a:rPr lang="fr-CA" sz="1200" dirty="0" smtClean="0"/>
              <a:t>97% du territoire se trouve en Asie (dont la capitale Ankara)</a:t>
            </a:r>
          </a:p>
          <a:p>
            <a:pPr lvl="2">
              <a:lnSpc>
                <a:spcPct val="90000"/>
              </a:lnSpc>
              <a:defRPr/>
            </a:pPr>
            <a:r>
              <a:rPr lang="fr-CA" sz="1200" dirty="0" smtClean="0"/>
              <a:t>3% du territoire se trouve en Europe (dont Istanbul)</a:t>
            </a:r>
          </a:p>
          <a:p>
            <a:pPr lvl="2">
              <a:lnSpc>
                <a:spcPct val="90000"/>
              </a:lnSpc>
              <a:defRPr/>
            </a:pPr>
            <a:r>
              <a:rPr lang="fr-CA" sz="1200" dirty="0" smtClean="0"/>
              <a:t>deux détroits importants :</a:t>
            </a:r>
          </a:p>
          <a:p>
            <a:pPr lvl="3">
              <a:lnSpc>
                <a:spcPct val="90000"/>
              </a:lnSpc>
              <a:defRPr/>
            </a:pPr>
            <a:r>
              <a:rPr lang="fr-CA" sz="1200" dirty="0" smtClean="0">
                <a:cs typeface="Times" charset="0"/>
              </a:rPr>
              <a:t>i.	</a:t>
            </a:r>
            <a:r>
              <a:rPr lang="fr-CA" sz="1200" dirty="0" smtClean="0"/>
              <a:t>le Bosphore qui mène à la mer Noire</a:t>
            </a:r>
          </a:p>
          <a:p>
            <a:pPr lvl="3">
              <a:lnSpc>
                <a:spcPct val="90000"/>
              </a:lnSpc>
              <a:defRPr/>
            </a:pPr>
            <a:r>
              <a:rPr lang="fr-CA" sz="1200" dirty="0" smtClean="0">
                <a:cs typeface="Times" charset="0"/>
              </a:rPr>
              <a:t>ii.	</a:t>
            </a:r>
            <a:r>
              <a:rPr lang="fr-CA" sz="1200" dirty="0" smtClean="0"/>
              <a:t>les Dardanelles, qui mène à la mer Égée</a:t>
            </a:r>
          </a:p>
          <a:p>
            <a:pPr>
              <a:lnSpc>
                <a:spcPct val="90000"/>
              </a:lnSpc>
              <a:defRPr/>
            </a:pPr>
            <a:endParaRPr lang="fr-FR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43200" y="2309813"/>
          <a:ext cx="64008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4" imgW="14006349" imgH="7060317" progId="Word.Document.8">
                  <p:embed/>
                </p:oleObj>
              </mc:Choice>
              <mc:Fallback>
                <p:oleObj name="Document" r:id="rId4" imgW="14006349" imgH="70603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09813"/>
                        <a:ext cx="64008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234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Fin heureuse pour Ulysse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588" y="1905000"/>
          <a:ext cx="91392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Microsoft Organigramme hiérarchique" r:id="rId3" imgW="36068000" imgH="9144000" progId="MSOrgChart.2">
                  <p:embed followColorScheme="full"/>
                </p:oleObj>
              </mc:Choice>
              <mc:Fallback>
                <p:oleObj name="Microsoft Organigramme hiérarchique" r:id="rId3" imgW="36068000" imgH="9144000" progId="MSOrgChart.2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905000"/>
                        <a:ext cx="9139237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765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ulyss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88" b="-1968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11089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Fin tragique des Atrides</a:t>
            </a: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2800350" y="1524000"/>
          <a:ext cx="335121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Microsoft Organigramme hiérarchique" r:id="rId3" imgW="4584700" imgH="7302500" progId="MSOrgChart.2">
                  <p:embed followColorScheme="full"/>
                </p:oleObj>
              </mc:Choice>
              <mc:Fallback>
                <p:oleObj name="Microsoft Organigramme hiérarchique" r:id="rId3" imgW="4584700" imgH="7302500" progId="MSOrgChart.2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524000"/>
                        <a:ext cx="3351213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231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Et après la guerre de Troie?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Conquête par les Mèdes qui furent conquis par les Perses qui furent conquis par les…Grecs!</a:t>
            </a:r>
          </a:p>
          <a:p>
            <a:r>
              <a:rPr lang="fr-FR" dirty="0" smtClean="0"/>
              <a:t>Invention de la monnaie en Lydie au 7</a:t>
            </a:r>
            <a:r>
              <a:rPr lang="fr-FR" baseline="30000" dirty="0" smtClean="0"/>
              <a:t>e</a:t>
            </a:r>
            <a:r>
              <a:rPr lang="fr-FR" dirty="0" smtClean="0"/>
              <a:t> s. av. J.C.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866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empiremed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35" b="-1823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43901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L’empire mède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Mèdes = voisins des Perses</a:t>
            </a:r>
          </a:p>
          <a:p>
            <a:r>
              <a:rPr lang="fr-FR" dirty="0" smtClean="0"/>
              <a:t>Conquis par Cyrus II au 6</a:t>
            </a:r>
            <a:r>
              <a:rPr lang="fr-FR" baseline="30000" dirty="0" smtClean="0"/>
              <a:t>e</a:t>
            </a:r>
            <a:r>
              <a:rPr lang="fr-FR" dirty="0" smtClean="0"/>
              <a:t> s. av. J.C. (contre Cyrus…)</a:t>
            </a:r>
          </a:p>
          <a:p>
            <a:r>
              <a:rPr lang="fr-FR" dirty="0" smtClean="0"/>
              <a:t>Médie devient province perse (satrapie)</a:t>
            </a:r>
          </a:p>
          <a:p>
            <a:r>
              <a:rPr lang="fr-FR" dirty="0" smtClean="0"/>
              <a:t>Capitale empire perse: Sardes</a:t>
            </a:r>
          </a:p>
          <a:p>
            <a:r>
              <a:rPr lang="fr-FR" dirty="0" smtClean="0"/>
              <a:t>Principaux dirigeants: Darius et Xerxès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74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empirepers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9" b="-16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1554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guerres médiques…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490 à 479 av. J.C.</a:t>
            </a:r>
          </a:p>
          <a:p>
            <a:r>
              <a:rPr lang="fr-FR" dirty="0" smtClean="0"/>
              <a:t>Révolte cités grecques installées en Asie Mineure (côtes mer Égée) : Milet</a:t>
            </a:r>
          </a:p>
          <a:p>
            <a:r>
              <a:rPr lang="fr-FR" dirty="0" smtClean="0"/>
              <a:t>Intervention de l’armée perse (mède) de Darius</a:t>
            </a:r>
          </a:p>
          <a:p>
            <a:pPr lvl="1"/>
            <a:r>
              <a:rPr lang="fr-FR" dirty="0" smtClean="0"/>
              <a:t>Population approximative: 20 millions ha.</a:t>
            </a:r>
          </a:p>
          <a:p>
            <a:pPr lvl="1"/>
            <a:r>
              <a:rPr lang="fr-FR" dirty="0" smtClean="0"/>
              <a:t>100 000 soldats</a:t>
            </a:r>
          </a:p>
          <a:p>
            <a:r>
              <a:rPr lang="fr-FR" dirty="0" smtClean="0"/>
              <a:t>Intervention des Grecs (Athènes, Sparte)</a:t>
            </a:r>
          </a:p>
          <a:p>
            <a:pPr lvl="1"/>
            <a:r>
              <a:rPr lang="fr-FR" dirty="0" smtClean="0"/>
              <a:t>Population approximative: 1 million ha.</a:t>
            </a:r>
          </a:p>
          <a:p>
            <a:pPr lvl="1"/>
            <a:r>
              <a:rPr lang="fr-FR" dirty="0" smtClean="0"/>
              <a:t>75 000 soldats</a:t>
            </a:r>
          </a:p>
          <a:p>
            <a:r>
              <a:rPr lang="fr-FR" dirty="0" smtClean="0"/>
              <a:t>3 phases</a:t>
            </a:r>
          </a:p>
        </p:txBody>
      </p:sp>
    </p:spTree>
    <p:extLst>
      <p:ext uri="{BB962C8B-B14F-4D97-AF65-F5344CB8AC3E}">
        <p14:creationId xmlns:p14="http://schemas.microsoft.com/office/powerpoint/2010/main" val="846812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guerresmediques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805" b="-2280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5478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Guerres médiques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490 av. J.C. : victoire grecque à Marathon</a:t>
            </a:r>
          </a:p>
          <a:p>
            <a:r>
              <a:rPr lang="fr-FR" dirty="0" smtClean="0"/>
              <a:t>480 av. J.C.: victoire grecque à Salamine</a:t>
            </a:r>
          </a:p>
          <a:p>
            <a:r>
              <a:rPr lang="fr-FR" dirty="0" smtClean="0"/>
              <a:t>479 av. J.C.: victoire grecque  Platées</a:t>
            </a:r>
          </a:p>
          <a:p>
            <a:endParaRPr lang="fr-FR" dirty="0"/>
          </a:p>
          <a:p>
            <a:r>
              <a:rPr lang="fr-FR" dirty="0" smtClean="0"/>
              <a:t>Conséquences:</a:t>
            </a:r>
          </a:p>
          <a:p>
            <a:r>
              <a:rPr lang="fr-FR" dirty="0" smtClean="0"/>
              <a:t>Asie mineure devient presque toute…grecque! Et le restera jusqu’à l’arrivée des</a:t>
            </a:r>
            <a:r>
              <a:rPr lang="fr-FR" smtClean="0"/>
              <a:t>…Romains!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36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Turquie millénaire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Plusieurs civilisations se sont mêlées aux populations autochtones :</a:t>
            </a:r>
          </a:p>
          <a:p>
            <a:r>
              <a:rPr lang="fr-FR" dirty="0"/>
              <a:t>Hittites</a:t>
            </a:r>
          </a:p>
          <a:p>
            <a:r>
              <a:rPr lang="fr-FR" dirty="0"/>
              <a:t>Mèdes, puis des Perses</a:t>
            </a:r>
          </a:p>
          <a:p>
            <a:r>
              <a:rPr lang="fr-FR" dirty="0"/>
              <a:t>Grecs</a:t>
            </a:r>
          </a:p>
          <a:p>
            <a:r>
              <a:rPr lang="fr-FR" dirty="0"/>
              <a:t>Romains</a:t>
            </a:r>
          </a:p>
          <a:p>
            <a:r>
              <a:rPr lang="fr-FR" dirty="0"/>
              <a:t>Arabes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07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1353" y="21299"/>
            <a:ext cx="7716837" cy="1447800"/>
          </a:xfrm>
        </p:spPr>
        <p:txBody>
          <a:bodyPr/>
          <a:lstStyle/>
          <a:p>
            <a:r>
              <a:rPr lang="fr-FR" dirty="0" smtClean="0"/>
              <a:t>Avant Troie, la préhistoire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57401"/>
            <a:ext cx="9144000" cy="5700599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7 000 av. J.C. : </a:t>
            </a:r>
            <a:r>
              <a:rPr lang="fr-FR" dirty="0">
                <a:hlinkClick r:id="" action="ppaction://noaction"/>
              </a:rPr>
              <a:t>Catal Hoyuk </a:t>
            </a:r>
            <a:r>
              <a:rPr lang="fr-FR" dirty="0"/>
              <a:t>(près de Konya, au Sud)</a:t>
            </a:r>
          </a:p>
          <a:p>
            <a:r>
              <a:rPr lang="fr-FR" dirty="0" smtClean="0"/>
              <a:t>Néolithique</a:t>
            </a:r>
          </a:p>
          <a:p>
            <a:r>
              <a:rPr lang="fr-FR" dirty="0" smtClean="0"/>
              <a:t>Population: 5000 habitants installés sur colline</a:t>
            </a:r>
          </a:p>
          <a:p>
            <a:r>
              <a:rPr lang="fr-FR" dirty="0" smtClean="0"/>
              <a:t>Sanctuaires, peintures murales (scènes de chasse), sculpture de figurines (Vénus)</a:t>
            </a:r>
          </a:p>
          <a:p>
            <a:r>
              <a:rPr lang="fr-FR" dirty="0" smtClean="0"/>
              <a:t>Muraille formée des murs des habitations qui protégeait population</a:t>
            </a:r>
          </a:p>
          <a:p>
            <a:r>
              <a:rPr lang="fr-FR" dirty="0" smtClean="0"/>
              <a:t>Maison en torchis, terrasses sur les toits qui communiquent entre elles (ouvertures sur les toits)</a:t>
            </a:r>
          </a:p>
          <a:p>
            <a:r>
              <a:rPr lang="fr-FR" dirty="0" smtClean="0"/>
              <a:t>Utilisation du cuivre (pointes flèches ,lances, poignards,) et pierres taillées (silex), céramique (statuettes, vaisselle, bijoux)</a:t>
            </a:r>
          </a:p>
          <a:p>
            <a:r>
              <a:rPr lang="fr-FR" dirty="0" smtClean="0"/>
              <a:t>Ville = centre commercial (échanges avec autres villes)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06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tal_peintur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562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talhoyuk_taureau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165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tal_poter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69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catal_poterie_o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200" r="-52200"/>
          <a:stretch>
            <a:fillRect/>
          </a:stretch>
        </p:blipFill>
        <p:spPr>
          <a:xfrm>
            <a:off x="0" y="0"/>
            <a:ext cx="9144000" cy="6710363"/>
          </a:xfrm>
        </p:spPr>
      </p:pic>
    </p:spTree>
    <p:extLst>
      <p:ext uri="{BB962C8B-B14F-4D97-AF65-F5344CB8AC3E}">
        <p14:creationId xmlns:p14="http://schemas.microsoft.com/office/powerpoint/2010/main" val="3082618301"/>
      </p:ext>
    </p:extLst>
  </p:cSld>
  <p:clrMapOvr>
    <a:masterClrMapping/>
  </p:clrMapOvr>
</p:sld>
</file>

<file path=ppt/theme/theme1.xml><?xml version="1.0" encoding="utf-8"?>
<a:theme xmlns:a="http://schemas.openxmlformats.org/drawingml/2006/main" name="uta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uta.thmx</Template>
  <TotalTime>1862</TotalTime>
  <Words>618</Words>
  <Application>Microsoft Macintosh PowerPoint</Application>
  <PresentationFormat>Présentation à l'écran (4:3)</PresentationFormat>
  <Paragraphs>102</Paragraphs>
  <Slides>39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uta</vt:lpstr>
      <vt:lpstr>Document</vt:lpstr>
      <vt:lpstr>Microsoft Organigramme hiérarchique</vt:lpstr>
      <vt:lpstr>La Turquie millénaire: La guerre de Troie :  entre légendes et histoire!  </vt:lpstr>
      <vt:lpstr>Présentation PowerPoint</vt:lpstr>
      <vt:lpstr>Présentation PowerPoint</vt:lpstr>
      <vt:lpstr>Turquie millénaire</vt:lpstr>
      <vt:lpstr>Avant Troie, la préhistoire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Hittites</vt:lpstr>
      <vt:lpstr>Présentation PowerPoint</vt:lpstr>
      <vt:lpstr>Hattusa</vt:lpstr>
      <vt:lpstr>Hattusa: reconstitution</vt:lpstr>
      <vt:lpstr>Hittites contre Égyptiens!</vt:lpstr>
      <vt:lpstr>Présentation PowerPoint</vt:lpstr>
      <vt:lpstr>Présentation PowerPoint</vt:lpstr>
      <vt:lpstr>Présentation PowerPoint</vt:lpstr>
      <vt:lpstr>Et la guerre de…Troie?</vt:lpstr>
      <vt:lpstr>La guerre de Troie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L’Odyssée</vt:lpstr>
      <vt:lpstr>Fin heureuse pour Ulysse</vt:lpstr>
      <vt:lpstr>Présentation PowerPoint</vt:lpstr>
      <vt:lpstr>Fin tragique des Atrides</vt:lpstr>
      <vt:lpstr>Et après la guerre de Troie?</vt:lpstr>
      <vt:lpstr>Présentation PowerPoint</vt:lpstr>
      <vt:lpstr>L’empire mède</vt:lpstr>
      <vt:lpstr>Présentation PowerPoint</vt:lpstr>
      <vt:lpstr>Des guerres médiques…</vt:lpstr>
      <vt:lpstr>Présentation PowerPoint</vt:lpstr>
      <vt:lpstr>Guerres médiques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Turquie millénaire: La guerre de Troie :  entre légendes et histoire!  </dc:title>
  <dc:creator>Luc Guay</dc:creator>
  <cp:lastModifiedBy>évaluateur texte</cp:lastModifiedBy>
  <cp:revision>49</cp:revision>
  <dcterms:created xsi:type="dcterms:W3CDTF">2013-07-14T14:04:10Z</dcterms:created>
  <dcterms:modified xsi:type="dcterms:W3CDTF">2013-09-16T19:55:35Z</dcterms:modified>
</cp:coreProperties>
</file>