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3"/>
  </p:notesMasterIdLst>
  <p:sldIdLst>
    <p:sldId id="256" r:id="rId2"/>
    <p:sldId id="317" r:id="rId3"/>
    <p:sldId id="320" r:id="rId4"/>
    <p:sldId id="318" r:id="rId5"/>
    <p:sldId id="319" r:id="rId6"/>
    <p:sldId id="332" r:id="rId7"/>
    <p:sldId id="321" r:id="rId8"/>
    <p:sldId id="322" r:id="rId9"/>
    <p:sldId id="315" r:id="rId10"/>
    <p:sldId id="334" r:id="rId11"/>
    <p:sldId id="333" r:id="rId12"/>
    <p:sldId id="310" r:id="rId13"/>
    <p:sldId id="311" r:id="rId14"/>
    <p:sldId id="312" r:id="rId15"/>
    <p:sldId id="313" r:id="rId16"/>
    <p:sldId id="314" r:id="rId17"/>
    <p:sldId id="323" r:id="rId18"/>
    <p:sldId id="335" r:id="rId19"/>
    <p:sldId id="325" r:id="rId20"/>
    <p:sldId id="326" r:id="rId21"/>
    <p:sldId id="324" r:id="rId22"/>
    <p:sldId id="328" r:id="rId23"/>
    <p:sldId id="257" r:id="rId24"/>
    <p:sldId id="264" r:id="rId25"/>
    <p:sldId id="265" r:id="rId26"/>
    <p:sldId id="266" r:id="rId27"/>
    <p:sldId id="267" r:id="rId28"/>
    <p:sldId id="260" r:id="rId29"/>
    <p:sldId id="261" r:id="rId30"/>
    <p:sldId id="263" r:id="rId31"/>
    <p:sldId id="262" r:id="rId32"/>
    <p:sldId id="268" r:id="rId33"/>
    <p:sldId id="290" r:id="rId34"/>
    <p:sldId id="330" r:id="rId35"/>
    <p:sldId id="284" r:id="rId36"/>
    <p:sldId id="282" r:id="rId37"/>
    <p:sldId id="283" r:id="rId38"/>
    <p:sldId id="285" r:id="rId39"/>
    <p:sldId id="307" r:id="rId40"/>
    <p:sldId id="306" r:id="rId41"/>
    <p:sldId id="329" r:id="rId42"/>
    <p:sldId id="291" r:id="rId43"/>
    <p:sldId id="271" r:id="rId44"/>
    <p:sldId id="292" r:id="rId45"/>
    <p:sldId id="273" r:id="rId46"/>
    <p:sldId id="274" r:id="rId47"/>
    <p:sldId id="275" r:id="rId48"/>
    <p:sldId id="294" r:id="rId49"/>
    <p:sldId id="278" r:id="rId50"/>
    <p:sldId id="293" r:id="rId51"/>
    <p:sldId id="279" r:id="rId52"/>
    <p:sldId id="280" r:id="rId53"/>
    <p:sldId id="281" r:id="rId54"/>
    <p:sldId id="331" r:id="rId55"/>
    <p:sldId id="296" r:id="rId56"/>
    <p:sldId id="298" r:id="rId57"/>
    <p:sldId id="289" r:id="rId58"/>
    <p:sldId id="286" r:id="rId59"/>
    <p:sldId id="287" r:id="rId60"/>
    <p:sldId id="295" r:id="rId61"/>
    <p:sldId id="316" r:id="rId62"/>
    <p:sldId id="300" r:id="rId63"/>
    <p:sldId id="301" r:id="rId64"/>
    <p:sldId id="302" r:id="rId65"/>
    <p:sldId id="303" r:id="rId66"/>
    <p:sldId id="304" r:id="rId67"/>
    <p:sldId id="305" r:id="rId68"/>
    <p:sldId id="339" r:id="rId69"/>
    <p:sldId id="336" r:id="rId70"/>
    <p:sldId id="337" r:id="rId71"/>
    <p:sldId id="338" r:id="rId7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4" y="-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082A-98CF-0749-9FB6-19B0956FE04D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B31F943-E439-444F-A814-2816C816B0C3}">
      <dgm:prSet phldrT="[Texte]"/>
      <dgm:spPr/>
      <dgm:t>
        <a:bodyPr/>
        <a:lstStyle/>
        <a:p>
          <a:r>
            <a:rPr lang="fr-FR" dirty="0" smtClean="0"/>
            <a:t>titres</a:t>
          </a:r>
          <a:endParaRPr lang="fr-FR" dirty="0"/>
        </a:p>
      </dgm:t>
    </dgm:pt>
    <dgm:pt modelId="{EC23CE22-2503-1C43-98DE-95FB85CBEF25}" type="parTrans" cxnId="{12206CB6-7142-5F42-A791-C57C2AF01475}">
      <dgm:prSet/>
      <dgm:spPr/>
      <dgm:t>
        <a:bodyPr/>
        <a:lstStyle/>
        <a:p>
          <a:endParaRPr lang="fr-FR"/>
        </a:p>
      </dgm:t>
    </dgm:pt>
    <dgm:pt modelId="{EAA0DCF6-830C-3B4F-8808-A8FD552BA67A}" type="sibTrans" cxnId="{12206CB6-7142-5F42-A791-C57C2AF01475}">
      <dgm:prSet/>
      <dgm:spPr/>
      <dgm:t>
        <a:bodyPr/>
        <a:lstStyle/>
        <a:p>
          <a:endParaRPr lang="fr-FR"/>
        </a:p>
      </dgm:t>
    </dgm:pt>
    <dgm:pt modelId="{B966BC90-D66B-DC44-8417-CEFC8B544A4F}" type="asst">
      <dgm:prSet phldrT="[Texte]"/>
      <dgm:spPr/>
      <dgm:t>
        <a:bodyPr/>
        <a:lstStyle/>
        <a:p>
          <a:r>
            <a:rPr lang="fr-FR" dirty="0" smtClean="0"/>
            <a:t>Calife </a:t>
          </a:r>
          <a:endParaRPr lang="fr-FR" dirty="0"/>
        </a:p>
      </dgm:t>
    </dgm:pt>
    <dgm:pt modelId="{5F0CD7C4-032B-754A-8FFA-1E0A0F052717}" type="parTrans" cxnId="{66D72A14-17B4-224A-A05D-EBFD1847A76E}">
      <dgm:prSet/>
      <dgm:spPr/>
      <dgm:t>
        <a:bodyPr/>
        <a:lstStyle/>
        <a:p>
          <a:endParaRPr lang="fr-FR"/>
        </a:p>
      </dgm:t>
    </dgm:pt>
    <dgm:pt modelId="{A79EB598-88E9-1341-B553-097155FD0885}" type="sibTrans" cxnId="{66D72A14-17B4-224A-A05D-EBFD1847A76E}">
      <dgm:prSet/>
      <dgm:spPr/>
      <dgm:t>
        <a:bodyPr/>
        <a:lstStyle/>
        <a:p>
          <a:endParaRPr lang="fr-FR"/>
        </a:p>
      </dgm:t>
    </dgm:pt>
    <dgm:pt modelId="{24CDF966-CC18-0543-9045-673FB61BD3B9}">
      <dgm:prSet phldrT="[Texte]"/>
      <dgm:spPr/>
      <dgm:t>
        <a:bodyPr/>
        <a:lstStyle/>
        <a:p>
          <a:r>
            <a:rPr lang="fr-FR" dirty="0" smtClean="0"/>
            <a:t>Sultan</a:t>
          </a:r>
          <a:endParaRPr lang="fr-FR" dirty="0"/>
        </a:p>
      </dgm:t>
    </dgm:pt>
    <dgm:pt modelId="{7454015C-D960-1C4B-9A11-B073840BF682}" type="parTrans" cxnId="{83417864-0212-7047-B743-A1148333D2F5}">
      <dgm:prSet/>
      <dgm:spPr/>
      <dgm:t>
        <a:bodyPr/>
        <a:lstStyle/>
        <a:p>
          <a:endParaRPr lang="fr-FR"/>
        </a:p>
      </dgm:t>
    </dgm:pt>
    <dgm:pt modelId="{E3FBFED9-570F-EF41-ACFF-CEA026A14CCB}" type="sibTrans" cxnId="{83417864-0212-7047-B743-A1148333D2F5}">
      <dgm:prSet/>
      <dgm:spPr/>
      <dgm:t>
        <a:bodyPr/>
        <a:lstStyle/>
        <a:p>
          <a:endParaRPr lang="fr-FR"/>
        </a:p>
      </dgm:t>
    </dgm:pt>
    <dgm:pt modelId="{128C13A0-0C4F-0247-8E88-7D53F467B882}">
      <dgm:prSet phldrT="[Texte]"/>
      <dgm:spPr/>
      <dgm:t>
        <a:bodyPr/>
        <a:lstStyle/>
        <a:p>
          <a:r>
            <a:rPr lang="fr-FR" dirty="0" smtClean="0"/>
            <a:t>Émir</a:t>
          </a:r>
          <a:endParaRPr lang="fr-FR" dirty="0"/>
        </a:p>
      </dgm:t>
    </dgm:pt>
    <dgm:pt modelId="{7F78C732-094D-D44B-A5E0-1CA6DA777F8D}" type="parTrans" cxnId="{1D6B9FF5-CA5B-EB4A-BBED-6B1AFC1A55C7}">
      <dgm:prSet/>
      <dgm:spPr/>
      <dgm:t>
        <a:bodyPr/>
        <a:lstStyle/>
        <a:p>
          <a:endParaRPr lang="fr-FR"/>
        </a:p>
      </dgm:t>
    </dgm:pt>
    <dgm:pt modelId="{68BD0BF0-38AD-A74C-BEA4-76640F1269E4}" type="sibTrans" cxnId="{1D6B9FF5-CA5B-EB4A-BBED-6B1AFC1A55C7}">
      <dgm:prSet/>
      <dgm:spPr/>
      <dgm:t>
        <a:bodyPr/>
        <a:lstStyle/>
        <a:p>
          <a:endParaRPr lang="fr-FR"/>
        </a:p>
      </dgm:t>
    </dgm:pt>
    <dgm:pt modelId="{FDE1B718-0525-6F46-BF67-5B21F39ED93F}">
      <dgm:prSet phldrT="[Texte]"/>
      <dgm:spPr/>
      <dgm:t>
        <a:bodyPr/>
        <a:lstStyle/>
        <a:p>
          <a:r>
            <a:rPr lang="fr-FR" dirty="0" smtClean="0"/>
            <a:t>Bey</a:t>
          </a:r>
          <a:endParaRPr lang="fr-FR" dirty="0"/>
        </a:p>
      </dgm:t>
    </dgm:pt>
    <dgm:pt modelId="{ADBCC89C-ABD0-FB4B-9054-920F6639A9E1}" type="parTrans" cxnId="{2C93D08F-9B34-294B-8021-389C478DAFB0}">
      <dgm:prSet/>
      <dgm:spPr/>
      <dgm:t>
        <a:bodyPr/>
        <a:lstStyle/>
        <a:p>
          <a:endParaRPr lang="fr-FR"/>
        </a:p>
      </dgm:t>
    </dgm:pt>
    <dgm:pt modelId="{2CA78900-EBE3-5740-BE1A-9B5E15C3C197}" type="sibTrans" cxnId="{2C93D08F-9B34-294B-8021-389C478DAFB0}">
      <dgm:prSet/>
      <dgm:spPr/>
      <dgm:t>
        <a:bodyPr/>
        <a:lstStyle/>
        <a:p>
          <a:endParaRPr lang="fr-FR"/>
        </a:p>
      </dgm:t>
    </dgm:pt>
    <dgm:pt modelId="{0BE1CCE8-8568-3A48-9806-1CFEFF71E889}" type="asst">
      <dgm:prSet/>
      <dgm:spPr/>
      <dgm:t>
        <a:bodyPr/>
        <a:lstStyle/>
        <a:p>
          <a:r>
            <a:rPr lang="fr-FR" dirty="0" smtClean="0"/>
            <a:t>« successeur » de Mahomet</a:t>
          </a:r>
          <a:endParaRPr lang="fr-FR" dirty="0"/>
        </a:p>
      </dgm:t>
    </dgm:pt>
    <dgm:pt modelId="{3ABEA466-255E-244D-889E-D1E735017D8A}" type="parTrans" cxnId="{DC70DF9C-41C5-3D47-B2ED-293BD9C60A99}">
      <dgm:prSet/>
      <dgm:spPr/>
      <dgm:t>
        <a:bodyPr/>
        <a:lstStyle/>
        <a:p>
          <a:endParaRPr lang="fr-FR"/>
        </a:p>
      </dgm:t>
    </dgm:pt>
    <dgm:pt modelId="{5C960591-0F98-8544-BC9E-18549253CC16}" type="sibTrans" cxnId="{DC70DF9C-41C5-3D47-B2ED-293BD9C60A99}">
      <dgm:prSet/>
      <dgm:spPr/>
      <dgm:t>
        <a:bodyPr/>
        <a:lstStyle/>
        <a:p>
          <a:endParaRPr lang="fr-FR"/>
        </a:p>
      </dgm:t>
    </dgm:pt>
    <dgm:pt modelId="{9DE029EB-58C0-C940-91EF-6CAF45E506AB}" type="asst">
      <dgm:prSet/>
      <dgm:spPr/>
      <dgm:t>
        <a:bodyPr/>
        <a:lstStyle/>
        <a:p>
          <a:r>
            <a:rPr lang="fr-FR" dirty="0" smtClean="0"/>
            <a:t>Pouvoir temporel et spirituel</a:t>
          </a:r>
          <a:endParaRPr lang="fr-FR" dirty="0"/>
        </a:p>
      </dgm:t>
    </dgm:pt>
    <dgm:pt modelId="{403AF4A0-1E0D-5A45-880F-C753555CE62B}" type="parTrans" cxnId="{1443FAC5-771E-D841-80A3-EBE96051CB3E}">
      <dgm:prSet/>
      <dgm:spPr/>
      <dgm:t>
        <a:bodyPr/>
        <a:lstStyle/>
        <a:p>
          <a:endParaRPr lang="fr-FR"/>
        </a:p>
      </dgm:t>
    </dgm:pt>
    <dgm:pt modelId="{9FDD0618-F7A4-2C49-B540-271B6A8BAC6C}" type="sibTrans" cxnId="{1443FAC5-771E-D841-80A3-EBE96051CB3E}">
      <dgm:prSet/>
      <dgm:spPr/>
      <dgm:t>
        <a:bodyPr/>
        <a:lstStyle/>
        <a:p>
          <a:endParaRPr lang="fr-FR"/>
        </a:p>
      </dgm:t>
    </dgm:pt>
    <dgm:pt modelId="{786EFDBB-42BE-B848-95B5-2F847889C736}" type="asst">
      <dgm:prSet/>
      <dgm:spPr/>
      <dgm:t>
        <a:bodyPr/>
        <a:lstStyle/>
        <a:p>
          <a:r>
            <a:rPr lang="fr-FR" dirty="0" smtClean="0"/>
            <a:t>califat</a:t>
          </a:r>
          <a:endParaRPr lang="fr-FR" dirty="0"/>
        </a:p>
      </dgm:t>
    </dgm:pt>
    <dgm:pt modelId="{50AC765E-64DA-D546-9303-DDD991E9BCC9}" type="parTrans" cxnId="{1B8A0CB0-6193-6C4E-9AF4-DC19830BA889}">
      <dgm:prSet/>
      <dgm:spPr/>
      <dgm:t>
        <a:bodyPr/>
        <a:lstStyle/>
        <a:p>
          <a:endParaRPr lang="fr-FR"/>
        </a:p>
      </dgm:t>
    </dgm:pt>
    <dgm:pt modelId="{87499BA6-69F9-1F43-A69F-E2FCB24098BC}" type="sibTrans" cxnId="{1B8A0CB0-6193-6C4E-9AF4-DC19830BA889}">
      <dgm:prSet/>
      <dgm:spPr/>
      <dgm:t>
        <a:bodyPr/>
        <a:lstStyle/>
        <a:p>
          <a:endParaRPr lang="fr-FR"/>
        </a:p>
      </dgm:t>
    </dgm:pt>
    <dgm:pt modelId="{E0941844-1A15-EA4B-AF9B-BECD9CAD2433}" type="asst">
      <dgm:prSet/>
      <dgm:spPr/>
      <dgm:t>
        <a:bodyPr/>
        <a:lstStyle/>
        <a:p>
          <a:r>
            <a:rPr lang="fr-FR" dirty="0" smtClean="0"/>
            <a:t>Orient (Damas, Bagdad)</a:t>
          </a:r>
          <a:endParaRPr lang="fr-FR" dirty="0"/>
        </a:p>
      </dgm:t>
    </dgm:pt>
    <dgm:pt modelId="{8188C47C-A793-F243-8327-C2EAC2A46BFF}" type="parTrans" cxnId="{31F7F127-1F23-164E-9381-62D39D38862A}">
      <dgm:prSet/>
      <dgm:spPr/>
      <dgm:t>
        <a:bodyPr/>
        <a:lstStyle/>
        <a:p>
          <a:endParaRPr lang="fr-FR"/>
        </a:p>
      </dgm:t>
    </dgm:pt>
    <dgm:pt modelId="{0E698A8C-8FC7-AE45-B321-018A4288F22A}" type="sibTrans" cxnId="{31F7F127-1F23-164E-9381-62D39D38862A}">
      <dgm:prSet/>
      <dgm:spPr/>
      <dgm:t>
        <a:bodyPr/>
        <a:lstStyle/>
        <a:p>
          <a:endParaRPr lang="fr-FR"/>
        </a:p>
      </dgm:t>
    </dgm:pt>
    <dgm:pt modelId="{30B5B72A-21A5-ED46-AEE3-F735B78AE2AD}" type="asst">
      <dgm:prSet/>
      <dgm:spPr/>
      <dgm:t>
        <a:bodyPr/>
        <a:lstStyle/>
        <a:p>
          <a:r>
            <a:rPr lang="fr-FR" dirty="0" smtClean="0"/>
            <a:t>Égypte</a:t>
          </a:r>
          <a:endParaRPr lang="fr-FR" dirty="0"/>
        </a:p>
      </dgm:t>
    </dgm:pt>
    <dgm:pt modelId="{56D286FD-CBF8-B64F-91B5-573A83DF18A1}" type="parTrans" cxnId="{6A8FAEC6-0009-954B-B003-E786951140EF}">
      <dgm:prSet/>
      <dgm:spPr/>
      <dgm:t>
        <a:bodyPr/>
        <a:lstStyle/>
        <a:p>
          <a:endParaRPr lang="fr-FR"/>
        </a:p>
      </dgm:t>
    </dgm:pt>
    <dgm:pt modelId="{B89D32A8-7B63-6E4C-9027-ECFDA1795662}" type="sibTrans" cxnId="{6A8FAEC6-0009-954B-B003-E786951140EF}">
      <dgm:prSet/>
      <dgm:spPr/>
      <dgm:t>
        <a:bodyPr/>
        <a:lstStyle/>
        <a:p>
          <a:endParaRPr lang="fr-FR"/>
        </a:p>
      </dgm:t>
    </dgm:pt>
    <dgm:pt modelId="{668852E2-068A-CF4F-BC6C-D40C62081C47}" type="asst">
      <dgm:prSet/>
      <dgm:spPr/>
      <dgm:t>
        <a:bodyPr/>
        <a:lstStyle/>
        <a:p>
          <a:r>
            <a:rPr lang="fr-FR" dirty="0" smtClean="0"/>
            <a:t>Cordoue</a:t>
          </a:r>
          <a:endParaRPr lang="fr-FR" dirty="0"/>
        </a:p>
      </dgm:t>
    </dgm:pt>
    <dgm:pt modelId="{68F6C172-4A3B-894C-A636-B6F5014A01B9}" type="parTrans" cxnId="{C542FC63-340E-E340-A053-64F310CE37AF}">
      <dgm:prSet/>
      <dgm:spPr/>
      <dgm:t>
        <a:bodyPr/>
        <a:lstStyle/>
        <a:p>
          <a:endParaRPr lang="fr-FR"/>
        </a:p>
      </dgm:t>
    </dgm:pt>
    <dgm:pt modelId="{D0972AA6-9A84-5342-83E7-F72A2522F4DC}" type="sibTrans" cxnId="{C542FC63-340E-E340-A053-64F310CE37AF}">
      <dgm:prSet/>
      <dgm:spPr/>
      <dgm:t>
        <a:bodyPr/>
        <a:lstStyle/>
        <a:p>
          <a:endParaRPr lang="fr-FR"/>
        </a:p>
      </dgm:t>
    </dgm:pt>
    <dgm:pt modelId="{6A47B22A-DA17-614C-9D5E-DB70AE3D8090}" type="asst">
      <dgm:prSet/>
      <dgm:spPr/>
      <dgm:t>
        <a:bodyPr/>
        <a:lstStyle/>
        <a:p>
          <a:r>
            <a:rPr lang="fr-FR" dirty="0" smtClean="0"/>
            <a:t>Roi musulman</a:t>
          </a:r>
          <a:endParaRPr lang="fr-FR" dirty="0"/>
        </a:p>
      </dgm:t>
    </dgm:pt>
    <dgm:pt modelId="{64C092CD-C614-094E-82AD-911D65E5FC0A}" type="parTrans" cxnId="{F3BA66AB-1691-5946-BBBB-5613F8429708}">
      <dgm:prSet/>
      <dgm:spPr/>
      <dgm:t>
        <a:bodyPr/>
        <a:lstStyle/>
        <a:p>
          <a:endParaRPr lang="fr-FR"/>
        </a:p>
      </dgm:t>
    </dgm:pt>
    <dgm:pt modelId="{EB9FDF8D-F999-8F49-B9FC-6233231302B2}" type="sibTrans" cxnId="{F3BA66AB-1691-5946-BBBB-5613F8429708}">
      <dgm:prSet/>
      <dgm:spPr/>
      <dgm:t>
        <a:bodyPr/>
        <a:lstStyle/>
        <a:p>
          <a:endParaRPr lang="fr-FR"/>
        </a:p>
      </dgm:t>
    </dgm:pt>
    <dgm:pt modelId="{CB36A9E9-335B-1C42-83EC-1FAD0C4F43C9}" type="asst">
      <dgm:prSet/>
      <dgm:spPr/>
      <dgm:t>
        <a:bodyPr/>
        <a:lstStyle/>
        <a:p>
          <a:r>
            <a:rPr lang="fr-FR" dirty="0" smtClean="0"/>
            <a:t>sultanat</a:t>
          </a:r>
          <a:endParaRPr lang="fr-FR" dirty="0"/>
        </a:p>
      </dgm:t>
    </dgm:pt>
    <dgm:pt modelId="{AA9B11D7-031B-BA44-9B5C-0E0C2F34B525}" type="parTrans" cxnId="{6419DD42-61C9-3D48-82FA-4A171C127C6F}">
      <dgm:prSet/>
      <dgm:spPr/>
      <dgm:t>
        <a:bodyPr/>
        <a:lstStyle/>
        <a:p>
          <a:endParaRPr lang="fr-FR"/>
        </a:p>
      </dgm:t>
    </dgm:pt>
    <dgm:pt modelId="{5D746AD3-BE67-DE43-8827-097FCC71A21D}" type="sibTrans" cxnId="{6419DD42-61C9-3D48-82FA-4A171C127C6F}">
      <dgm:prSet/>
      <dgm:spPr/>
      <dgm:t>
        <a:bodyPr/>
        <a:lstStyle/>
        <a:p>
          <a:endParaRPr lang="fr-FR"/>
        </a:p>
      </dgm:t>
    </dgm:pt>
    <dgm:pt modelId="{FE8A3C94-7922-1644-B0C6-E9D9938B24BA}" type="asst">
      <dgm:prSet/>
      <dgm:spPr/>
      <dgm:t>
        <a:bodyPr/>
        <a:lstStyle/>
        <a:p>
          <a:r>
            <a:rPr lang="fr-FR" dirty="0" smtClean="0"/>
            <a:t>Gouverneur, prince</a:t>
          </a:r>
          <a:endParaRPr lang="fr-FR" dirty="0"/>
        </a:p>
      </dgm:t>
    </dgm:pt>
    <dgm:pt modelId="{23E4F96E-EF81-104E-99AE-1EA80FAC3024}" type="parTrans" cxnId="{FC6E7BFE-CC52-AF45-A395-A5B8FE418F5B}">
      <dgm:prSet/>
      <dgm:spPr/>
      <dgm:t>
        <a:bodyPr/>
        <a:lstStyle/>
        <a:p>
          <a:endParaRPr lang="fr-FR"/>
        </a:p>
      </dgm:t>
    </dgm:pt>
    <dgm:pt modelId="{D9F47DBC-E8C4-F24F-8A5F-87D10488C2C0}" type="sibTrans" cxnId="{FC6E7BFE-CC52-AF45-A395-A5B8FE418F5B}">
      <dgm:prSet/>
      <dgm:spPr/>
      <dgm:t>
        <a:bodyPr/>
        <a:lstStyle/>
        <a:p>
          <a:endParaRPr lang="fr-FR"/>
        </a:p>
      </dgm:t>
    </dgm:pt>
    <dgm:pt modelId="{F1F01638-6DD4-CD4C-9F7E-A6EE1A233FD8}" type="asst">
      <dgm:prSet/>
      <dgm:spPr/>
      <dgm:t>
        <a:bodyPr/>
        <a:lstStyle/>
        <a:p>
          <a:r>
            <a:rPr lang="fr-FR" dirty="0" smtClean="0"/>
            <a:t>Émirat </a:t>
          </a:r>
          <a:endParaRPr lang="fr-FR" dirty="0"/>
        </a:p>
      </dgm:t>
    </dgm:pt>
    <dgm:pt modelId="{7ED32172-D15D-7343-BCBE-F371A032151A}" type="parTrans" cxnId="{98D62E17-063A-594E-A82B-857D22368EC2}">
      <dgm:prSet/>
      <dgm:spPr/>
      <dgm:t>
        <a:bodyPr/>
        <a:lstStyle/>
        <a:p>
          <a:endParaRPr lang="fr-FR"/>
        </a:p>
      </dgm:t>
    </dgm:pt>
    <dgm:pt modelId="{A62A4459-D6AB-7942-8DD8-B4B6FF1445FB}" type="sibTrans" cxnId="{98D62E17-063A-594E-A82B-857D22368EC2}">
      <dgm:prSet/>
      <dgm:spPr/>
      <dgm:t>
        <a:bodyPr/>
        <a:lstStyle/>
        <a:p>
          <a:endParaRPr lang="fr-FR"/>
        </a:p>
      </dgm:t>
    </dgm:pt>
    <dgm:pt modelId="{BEAC479E-0B99-1542-88C7-444FE6858DF5}" type="asst">
      <dgm:prSet/>
      <dgm:spPr/>
      <dgm:t>
        <a:bodyPr/>
        <a:lstStyle/>
        <a:p>
          <a:r>
            <a:rPr lang="fr-FR" dirty="0" smtClean="0"/>
            <a:t>Chef de clan</a:t>
          </a:r>
          <a:endParaRPr lang="fr-FR" dirty="0"/>
        </a:p>
      </dgm:t>
    </dgm:pt>
    <dgm:pt modelId="{CB9A03B6-38B6-4641-AE78-23553F58DE9C}" type="parTrans" cxnId="{D39C31D9-FFF5-E442-8129-99901690CBC5}">
      <dgm:prSet/>
      <dgm:spPr/>
      <dgm:t>
        <a:bodyPr/>
        <a:lstStyle/>
        <a:p>
          <a:endParaRPr lang="fr-FR"/>
        </a:p>
      </dgm:t>
    </dgm:pt>
    <dgm:pt modelId="{6F0A3B3F-F821-534D-B53A-4376FB4A4545}" type="sibTrans" cxnId="{D39C31D9-FFF5-E442-8129-99901690CBC5}">
      <dgm:prSet/>
      <dgm:spPr/>
      <dgm:t>
        <a:bodyPr/>
        <a:lstStyle/>
        <a:p>
          <a:endParaRPr lang="fr-FR"/>
        </a:p>
      </dgm:t>
    </dgm:pt>
    <dgm:pt modelId="{88CFEC74-AC2F-5B48-BB32-B270C22A0460}" type="asst">
      <dgm:prSet/>
      <dgm:spPr/>
      <dgm:t>
        <a:bodyPr/>
        <a:lstStyle/>
        <a:p>
          <a:r>
            <a:rPr lang="fr-FR" dirty="0" smtClean="0"/>
            <a:t>Beylicat </a:t>
          </a:r>
          <a:endParaRPr lang="fr-FR" dirty="0"/>
        </a:p>
      </dgm:t>
    </dgm:pt>
    <dgm:pt modelId="{009B063C-6A08-444E-AF2B-EB04488EC365}" type="parTrans" cxnId="{58EC97C2-696C-4544-9013-57C9E2E87FA6}">
      <dgm:prSet/>
      <dgm:spPr/>
      <dgm:t>
        <a:bodyPr/>
        <a:lstStyle/>
        <a:p>
          <a:endParaRPr lang="fr-FR"/>
        </a:p>
      </dgm:t>
    </dgm:pt>
    <dgm:pt modelId="{476F14D7-4137-7C45-ACA4-A48DA678997A}" type="sibTrans" cxnId="{58EC97C2-696C-4544-9013-57C9E2E87FA6}">
      <dgm:prSet/>
      <dgm:spPr/>
      <dgm:t>
        <a:bodyPr/>
        <a:lstStyle/>
        <a:p>
          <a:endParaRPr lang="fr-FR"/>
        </a:p>
      </dgm:t>
    </dgm:pt>
    <dgm:pt modelId="{4E944FF6-B9A5-8E4F-9E60-D91284762AFB}" type="asst">
      <dgm:prSet/>
      <dgm:spPr/>
      <dgm:t>
        <a:bodyPr/>
        <a:lstStyle/>
        <a:p>
          <a:r>
            <a:rPr lang="fr-FR" dirty="0" smtClean="0"/>
            <a:t>Amir </a:t>
          </a:r>
          <a:endParaRPr lang="fr-FR" dirty="0"/>
        </a:p>
      </dgm:t>
    </dgm:pt>
    <dgm:pt modelId="{8965B09B-C953-FA42-A0D1-8A11866EE31C}" type="parTrans" cxnId="{78B73503-8B33-0C4C-B60D-82CA0AAFF2D0}">
      <dgm:prSet/>
      <dgm:spPr/>
      <dgm:t>
        <a:bodyPr/>
        <a:lstStyle/>
        <a:p>
          <a:endParaRPr lang="fr-FR"/>
        </a:p>
      </dgm:t>
    </dgm:pt>
    <dgm:pt modelId="{F232E2E3-BAD4-EA4E-B8FC-8C4A1D58430D}" type="sibTrans" cxnId="{78B73503-8B33-0C4C-B60D-82CA0AAFF2D0}">
      <dgm:prSet/>
      <dgm:spPr/>
      <dgm:t>
        <a:bodyPr/>
        <a:lstStyle/>
        <a:p>
          <a:endParaRPr lang="fr-FR"/>
        </a:p>
      </dgm:t>
    </dgm:pt>
    <dgm:pt modelId="{8096E1B2-9A23-7345-81C7-698423971B9D}" type="asst">
      <dgm:prSet/>
      <dgm:spPr/>
      <dgm:t>
        <a:bodyPr/>
        <a:lstStyle/>
        <a:p>
          <a:r>
            <a:rPr lang="fr-FR" dirty="0" smtClean="0"/>
            <a:t>Général </a:t>
          </a:r>
          <a:endParaRPr lang="fr-FR" dirty="0"/>
        </a:p>
      </dgm:t>
    </dgm:pt>
    <dgm:pt modelId="{AEB39D9F-0840-6245-A7EE-41B8B062EF04}" type="parTrans" cxnId="{BAF7A2EB-6D37-2143-8B6E-979C15D4E0EE}">
      <dgm:prSet/>
      <dgm:spPr/>
      <dgm:t>
        <a:bodyPr/>
        <a:lstStyle/>
        <a:p>
          <a:endParaRPr lang="fr-FR"/>
        </a:p>
      </dgm:t>
    </dgm:pt>
    <dgm:pt modelId="{6B987D7E-5DE4-0646-9DBD-F09E981CBE8B}" type="sibTrans" cxnId="{BAF7A2EB-6D37-2143-8B6E-979C15D4E0EE}">
      <dgm:prSet/>
      <dgm:spPr/>
      <dgm:t>
        <a:bodyPr/>
        <a:lstStyle/>
        <a:p>
          <a:endParaRPr lang="fr-FR"/>
        </a:p>
      </dgm:t>
    </dgm:pt>
    <dgm:pt modelId="{111C417C-82CC-6748-BAE7-4C6B3ED797AD}" type="pres">
      <dgm:prSet presAssocID="{FF7F082A-98CF-0749-9FB6-19B0956FE0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1CF5F18-24D8-D24D-AED6-75038AA7D3CD}" type="pres">
      <dgm:prSet presAssocID="{5B31F943-E439-444F-A814-2816C816B0C3}" presName="hierRoot1" presStyleCnt="0"/>
      <dgm:spPr/>
    </dgm:pt>
    <dgm:pt modelId="{F17EFC4C-AE57-544A-939A-69116FED38E7}" type="pres">
      <dgm:prSet presAssocID="{5B31F943-E439-444F-A814-2816C816B0C3}" presName="composite" presStyleCnt="0"/>
      <dgm:spPr/>
    </dgm:pt>
    <dgm:pt modelId="{C09ADEDB-F5B3-3647-87B5-858DA1DCBEC8}" type="pres">
      <dgm:prSet presAssocID="{5B31F943-E439-444F-A814-2816C816B0C3}" presName="background" presStyleLbl="node0" presStyleIdx="0" presStyleCnt="1"/>
      <dgm:spPr/>
    </dgm:pt>
    <dgm:pt modelId="{B97471A7-641C-DA4A-9CAF-712A2F2751D0}" type="pres">
      <dgm:prSet presAssocID="{5B31F943-E439-444F-A814-2816C816B0C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432829-5B68-5949-9BB0-71778DCA8247}" type="pres">
      <dgm:prSet presAssocID="{5B31F943-E439-444F-A814-2816C816B0C3}" presName="hierChild2" presStyleCnt="0"/>
      <dgm:spPr/>
    </dgm:pt>
    <dgm:pt modelId="{6EAF370E-F927-5A40-A79E-2839074FD029}" type="pres">
      <dgm:prSet presAssocID="{5F0CD7C4-032B-754A-8FFA-1E0A0F052717}" presName="Name10" presStyleLbl="parChTrans1D2" presStyleIdx="0" presStyleCnt="5"/>
      <dgm:spPr/>
      <dgm:t>
        <a:bodyPr/>
        <a:lstStyle/>
        <a:p>
          <a:endParaRPr lang="fr-FR"/>
        </a:p>
      </dgm:t>
    </dgm:pt>
    <dgm:pt modelId="{0F33FE07-C3E2-384A-BEB6-F5A33D811A64}" type="pres">
      <dgm:prSet presAssocID="{B966BC90-D66B-DC44-8417-CEFC8B544A4F}" presName="hierRoot2" presStyleCnt="0"/>
      <dgm:spPr/>
    </dgm:pt>
    <dgm:pt modelId="{364687CE-44D5-4C4A-AB90-39C72AF8ED78}" type="pres">
      <dgm:prSet presAssocID="{B966BC90-D66B-DC44-8417-CEFC8B544A4F}" presName="composite2" presStyleCnt="0"/>
      <dgm:spPr/>
    </dgm:pt>
    <dgm:pt modelId="{20F44167-CC7C-1744-A555-3F5CF9A4FBA7}" type="pres">
      <dgm:prSet presAssocID="{B966BC90-D66B-DC44-8417-CEFC8B544A4F}" presName="background2" presStyleLbl="asst1" presStyleIdx="0" presStyleCnt="9"/>
      <dgm:spPr/>
    </dgm:pt>
    <dgm:pt modelId="{A8449F42-3873-364F-80B7-83267A070B14}" type="pres">
      <dgm:prSet presAssocID="{B966BC90-D66B-DC44-8417-CEFC8B544A4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5BE937-66FA-DC4A-A77E-4C4D557993BE}" type="pres">
      <dgm:prSet presAssocID="{B966BC90-D66B-DC44-8417-CEFC8B544A4F}" presName="hierChild3" presStyleCnt="0"/>
      <dgm:spPr/>
    </dgm:pt>
    <dgm:pt modelId="{99A47DF0-925C-FA47-AEA1-F9920DB7FD2C}" type="pres">
      <dgm:prSet presAssocID="{3ABEA466-255E-244D-889E-D1E735017D8A}" presName="Name17" presStyleLbl="parChTrans1D3" presStyleIdx="0" presStyleCnt="5"/>
      <dgm:spPr/>
      <dgm:t>
        <a:bodyPr/>
        <a:lstStyle/>
        <a:p>
          <a:endParaRPr lang="fr-FR"/>
        </a:p>
      </dgm:t>
    </dgm:pt>
    <dgm:pt modelId="{B756A54E-767D-054C-9A13-720E01ADDF78}" type="pres">
      <dgm:prSet presAssocID="{0BE1CCE8-8568-3A48-9806-1CFEFF71E889}" presName="hierRoot3" presStyleCnt="0"/>
      <dgm:spPr/>
    </dgm:pt>
    <dgm:pt modelId="{4FC4AF86-F2E4-BC4B-91E4-E98DCB086598}" type="pres">
      <dgm:prSet presAssocID="{0BE1CCE8-8568-3A48-9806-1CFEFF71E889}" presName="composite3" presStyleCnt="0"/>
      <dgm:spPr/>
    </dgm:pt>
    <dgm:pt modelId="{E36455D5-2E1B-0D4E-AE61-C85565D9C5F6}" type="pres">
      <dgm:prSet presAssocID="{0BE1CCE8-8568-3A48-9806-1CFEFF71E889}" presName="background3" presStyleLbl="asst1" presStyleIdx="1" presStyleCnt="9"/>
      <dgm:spPr/>
    </dgm:pt>
    <dgm:pt modelId="{F0F0AF32-EE95-C54F-A78A-E97C46AA410E}" type="pres">
      <dgm:prSet presAssocID="{0BE1CCE8-8568-3A48-9806-1CFEFF71E88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6126D4-A8E3-9B40-97CD-B8677FBBF617}" type="pres">
      <dgm:prSet presAssocID="{0BE1CCE8-8568-3A48-9806-1CFEFF71E889}" presName="hierChild4" presStyleCnt="0"/>
      <dgm:spPr/>
    </dgm:pt>
    <dgm:pt modelId="{79D100FE-530A-BF43-9402-E3C5A5E761D9}" type="pres">
      <dgm:prSet presAssocID="{403AF4A0-1E0D-5A45-880F-C753555CE62B}" presName="Name23" presStyleLbl="parChTrans1D4" presStyleIdx="0" presStyleCnt="8"/>
      <dgm:spPr/>
      <dgm:t>
        <a:bodyPr/>
        <a:lstStyle/>
        <a:p>
          <a:endParaRPr lang="fr-FR"/>
        </a:p>
      </dgm:t>
    </dgm:pt>
    <dgm:pt modelId="{2DFFD17A-9876-1840-A231-DB7273E5ECBA}" type="pres">
      <dgm:prSet presAssocID="{9DE029EB-58C0-C940-91EF-6CAF45E506AB}" presName="hierRoot4" presStyleCnt="0"/>
      <dgm:spPr/>
    </dgm:pt>
    <dgm:pt modelId="{54A94345-013F-414C-9B66-66BCA3708E70}" type="pres">
      <dgm:prSet presAssocID="{9DE029EB-58C0-C940-91EF-6CAF45E506AB}" presName="composite4" presStyleCnt="0"/>
      <dgm:spPr/>
    </dgm:pt>
    <dgm:pt modelId="{D3EB4570-AD18-FD49-897F-AFD4F6F661F4}" type="pres">
      <dgm:prSet presAssocID="{9DE029EB-58C0-C940-91EF-6CAF45E506AB}" presName="background4" presStyleLbl="asst1" presStyleIdx="2" presStyleCnt="9"/>
      <dgm:spPr/>
    </dgm:pt>
    <dgm:pt modelId="{7448D5DF-FC86-B547-A2E0-640CD2848A29}" type="pres">
      <dgm:prSet presAssocID="{9DE029EB-58C0-C940-91EF-6CAF45E506AB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35F69-C43E-D24D-8410-A11025F8C500}" type="pres">
      <dgm:prSet presAssocID="{9DE029EB-58C0-C940-91EF-6CAF45E506AB}" presName="hierChild5" presStyleCnt="0"/>
      <dgm:spPr/>
    </dgm:pt>
    <dgm:pt modelId="{10F4F9DF-B6CF-2045-B2CB-3960E23F0D3B}" type="pres">
      <dgm:prSet presAssocID="{50AC765E-64DA-D546-9303-DDD991E9BCC9}" presName="Name23" presStyleLbl="parChTrans1D4" presStyleIdx="1" presStyleCnt="8"/>
      <dgm:spPr/>
      <dgm:t>
        <a:bodyPr/>
        <a:lstStyle/>
        <a:p>
          <a:endParaRPr lang="fr-FR"/>
        </a:p>
      </dgm:t>
    </dgm:pt>
    <dgm:pt modelId="{D9FEDFDD-967B-A745-8B4F-3EEAD7E1EF3D}" type="pres">
      <dgm:prSet presAssocID="{786EFDBB-42BE-B848-95B5-2F847889C736}" presName="hierRoot4" presStyleCnt="0"/>
      <dgm:spPr/>
    </dgm:pt>
    <dgm:pt modelId="{F0FC0EB9-0228-5C4C-A10A-397F43E54CB8}" type="pres">
      <dgm:prSet presAssocID="{786EFDBB-42BE-B848-95B5-2F847889C736}" presName="composite4" presStyleCnt="0"/>
      <dgm:spPr/>
    </dgm:pt>
    <dgm:pt modelId="{44444857-387D-6840-BF3B-5C4858B353E8}" type="pres">
      <dgm:prSet presAssocID="{786EFDBB-42BE-B848-95B5-2F847889C736}" presName="background4" presStyleLbl="asst1" presStyleIdx="3" presStyleCnt="9"/>
      <dgm:spPr/>
    </dgm:pt>
    <dgm:pt modelId="{69E704F1-88D7-C84A-8AF2-3B48E15E6C5C}" type="pres">
      <dgm:prSet presAssocID="{786EFDBB-42BE-B848-95B5-2F847889C736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45DC5C-08BA-ED4E-84DF-D2443AA66A18}" type="pres">
      <dgm:prSet presAssocID="{786EFDBB-42BE-B848-95B5-2F847889C736}" presName="hierChild5" presStyleCnt="0"/>
      <dgm:spPr/>
    </dgm:pt>
    <dgm:pt modelId="{511A5F91-FDDB-B84E-BFF2-BEDB8ABECF1E}" type="pres">
      <dgm:prSet presAssocID="{8188C47C-A793-F243-8327-C2EAC2A46BFF}" presName="Name23" presStyleLbl="parChTrans1D4" presStyleIdx="2" presStyleCnt="8"/>
      <dgm:spPr/>
      <dgm:t>
        <a:bodyPr/>
        <a:lstStyle/>
        <a:p>
          <a:endParaRPr lang="fr-FR"/>
        </a:p>
      </dgm:t>
    </dgm:pt>
    <dgm:pt modelId="{29910D4F-71FF-F444-AE2D-F12F9E2C96F6}" type="pres">
      <dgm:prSet presAssocID="{E0941844-1A15-EA4B-AF9B-BECD9CAD2433}" presName="hierRoot4" presStyleCnt="0"/>
      <dgm:spPr/>
    </dgm:pt>
    <dgm:pt modelId="{C88FF8A7-D14F-4243-A795-548247096341}" type="pres">
      <dgm:prSet presAssocID="{E0941844-1A15-EA4B-AF9B-BECD9CAD2433}" presName="composite4" presStyleCnt="0"/>
      <dgm:spPr/>
    </dgm:pt>
    <dgm:pt modelId="{611008B1-4129-A440-A15A-AF3393C7BFA3}" type="pres">
      <dgm:prSet presAssocID="{E0941844-1A15-EA4B-AF9B-BECD9CAD2433}" presName="background4" presStyleLbl="asst1" presStyleIdx="4" presStyleCnt="9"/>
      <dgm:spPr/>
    </dgm:pt>
    <dgm:pt modelId="{A22A1774-9811-C649-8EC0-651BD43519EA}" type="pres">
      <dgm:prSet presAssocID="{E0941844-1A15-EA4B-AF9B-BECD9CAD2433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FA1890-8415-B543-BEB1-1C7E9FC11877}" type="pres">
      <dgm:prSet presAssocID="{E0941844-1A15-EA4B-AF9B-BECD9CAD2433}" presName="hierChild5" presStyleCnt="0"/>
      <dgm:spPr/>
    </dgm:pt>
    <dgm:pt modelId="{6D3F44C1-8182-6B48-8749-50325B3B7C4A}" type="pres">
      <dgm:prSet presAssocID="{56D286FD-CBF8-B64F-91B5-573A83DF18A1}" presName="Name23" presStyleLbl="parChTrans1D4" presStyleIdx="3" presStyleCnt="8"/>
      <dgm:spPr/>
      <dgm:t>
        <a:bodyPr/>
        <a:lstStyle/>
        <a:p>
          <a:endParaRPr lang="fr-FR"/>
        </a:p>
      </dgm:t>
    </dgm:pt>
    <dgm:pt modelId="{5B6567A6-2390-A647-82B7-D2317A1E6BFD}" type="pres">
      <dgm:prSet presAssocID="{30B5B72A-21A5-ED46-AEE3-F735B78AE2AD}" presName="hierRoot4" presStyleCnt="0"/>
      <dgm:spPr/>
    </dgm:pt>
    <dgm:pt modelId="{FD591B6E-0902-0245-BC56-66D6A8F32516}" type="pres">
      <dgm:prSet presAssocID="{30B5B72A-21A5-ED46-AEE3-F735B78AE2AD}" presName="composite4" presStyleCnt="0"/>
      <dgm:spPr/>
    </dgm:pt>
    <dgm:pt modelId="{C94A9323-F3CD-C949-94C7-3065246A5329}" type="pres">
      <dgm:prSet presAssocID="{30B5B72A-21A5-ED46-AEE3-F735B78AE2AD}" presName="background4" presStyleLbl="asst1" presStyleIdx="5" presStyleCnt="9"/>
      <dgm:spPr/>
    </dgm:pt>
    <dgm:pt modelId="{0C68C85E-4FC4-D34F-973A-BBB32CEAB315}" type="pres">
      <dgm:prSet presAssocID="{30B5B72A-21A5-ED46-AEE3-F735B78AE2AD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309A3F-7291-8B44-8C4E-96F0B27DE3F0}" type="pres">
      <dgm:prSet presAssocID="{30B5B72A-21A5-ED46-AEE3-F735B78AE2AD}" presName="hierChild5" presStyleCnt="0"/>
      <dgm:spPr/>
    </dgm:pt>
    <dgm:pt modelId="{677279C4-C34D-584A-A2B3-F621925DA2F7}" type="pres">
      <dgm:prSet presAssocID="{68F6C172-4A3B-894C-A636-B6F5014A01B9}" presName="Name23" presStyleLbl="parChTrans1D4" presStyleIdx="4" presStyleCnt="8"/>
      <dgm:spPr/>
      <dgm:t>
        <a:bodyPr/>
        <a:lstStyle/>
        <a:p>
          <a:endParaRPr lang="fr-FR"/>
        </a:p>
      </dgm:t>
    </dgm:pt>
    <dgm:pt modelId="{5EE31D04-33F1-2043-93D9-D2E1BF085250}" type="pres">
      <dgm:prSet presAssocID="{668852E2-068A-CF4F-BC6C-D40C62081C47}" presName="hierRoot4" presStyleCnt="0"/>
      <dgm:spPr/>
    </dgm:pt>
    <dgm:pt modelId="{1B5C925D-FA87-1E4A-B1FD-6985D236D537}" type="pres">
      <dgm:prSet presAssocID="{668852E2-068A-CF4F-BC6C-D40C62081C47}" presName="composite4" presStyleCnt="0"/>
      <dgm:spPr/>
    </dgm:pt>
    <dgm:pt modelId="{7EC85BBC-0544-594B-BEE0-B2F839BDBFBF}" type="pres">
      <dgm:prSet presAssocID="{668852E2-068A-CF4F-BC6C-D40C62081C47}" presName="background4" presStyleLbl="asst1" presStyleIdx="6" presStyleCnt="9"/>
      <dgm:spPr/>
    </dgm:pt>
    <dgm:pt modelId="{9D584480-35DB-2A46-A2B5-D2781CF60188}" type="pres">
      <dgm:prSet presAssocID="{668852E2-068A-CF4F-BC6C-D40C62081C47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EC78A9-CFB9-6E48-9D7E-28EBAB0EF230}" type="pres">
      <dgm:prSet presAssocID="{668852E2-068A-CF4F-BC6C-D40C62081C47}" presName="hierChild5" presStyleCnt="0"/>
      <dgm:spPr/>
    </dgm:pt>
    <dgm:pt modelId="{024EE87D-50AE-D446-9EE8-DC7F17427D94}" type="pres">
      <dgm:prSet presAssocID="{7454015C-D960-1C4B-9A11-B073840BF682}" presName="Name10" presStyleLbl="parChTrans1D2" presStyleIdx="1" presStyleCnt="5"/>
      <dgm:spPr/>
      <dgm:t>
        <a:bodyPr/>
        <a:lstStyle/>
        <a:p>
          <a:endParaRPr lang="fr-FR"/>
        </a:p>
      </dgm:t>
    </dgm:pt>
    <dgm:pt modelId="{4F1F7F35-4267-8541-A207-05FA027A8B5B}" type="pres">
      <dgm:prSet presAssocID="{24CDF966-CC18-0543-9045-673FB61BD3B9}" presName="hierRoot2" presStyleCnt="0"/>
      <dgm:spPr/>
    </dgm:pt>
    <dgm:pt modelId="{90DF0E3B-B3FF-974E-98F5-A68D9CCC7B85}" type="pres">
      <dgm:prSet presAssocID="{24CDF966-CC18-0543-9045-673FB61BD3B9}" presName="composite2" presStyleCnt="0"/>
      <dgm:spPr/>
    </dgm:pt>
    <dgm:pt modelId="{2728738F-B09C-764D-8461-6DA10764DFFB}" type="pres">
      <dgm:prSet presAssocID="{24CDF966-CC18-0543-9045-673FB61BD3B9}" presName="background2" presStyleLbl="node2" presStyleIdx="0" presStyleCnt="3"/>
      <dgm:spPr/>
    </dgm:pt>
    <dgm:pt modelId="{E7DCE425-1286-C940-8555-9A803FD8DBC1}" type="pres">
      <dgm:prSet presAssocID="{24CDF966-CC18-0543-9045-673FB61BD3B9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80B041-EC72-1E40-842E-6E31D8DC0979}" type="pres">
      <dgm:prSet presAssocID="{24CDF966-CC18-0543-9045-673FB61BD3B9}" presName="hierChild3" presStyleCnt="0"/>
      <dgm:spPr/>
    </dgm:pt>
    <dgm:pt modelId="{82F2C1F1-D77C-264D-9940-42E4D8D36A30}" type="pres">
      <dgm:prSet presAssocID="{64C092CD-C614-094E-82AD-911D65E5FC0A}" presName="Name17" presStyleLbl="parChTrans1D3" presStyleIdx="1" presStyleCnt="5"/>
      <dgm:spPr/>
      <dgm:t>
        <a:bodyPr/>
        <a:lstStyle/>
        <a:p>
          <a:endParaRPr lang="fr-FR"/>
        </a:p>
      </dgm:t>
    </dgm:pt>
    <dgm:pt modelId="{22345FA0-2168-F04B-81C1-046490444157}" type="pres">
      <dgm:prSet presAssocID="{6A47B22A-DA17-614C-9D5E-DB70AE3D8090}" presName="hierRoot3" presStyleCnt="0"/>
      <dgm:spPr/>
    </dgm:pt>
    <dgm:pt modelId="{91FB3011-9D74-9B48-A80F-4E1028A379A1}" type="pres">
      <dgm:prSet presAssocID="{6A47B22A-DA17-614C-9D5E-DB70AE3D8090}" presName="composite3" presStyleCnt="0"/>
      <dgm:spPr/>
    </dgm:pt>
    <dgm:pt modelId="{81C19E1E-A11A-E047-9FC4-A2B16F23146B}" type="pres">
      <dgm:prSet presAssocID="{6A47B22A-DA17-614C-9D5E-DB70AE3D8090}" presName="background3" presStyleLbl="asst2" presStyleIdx="0" presStyleCnt="6"/>
      <dgm:spPr/>
    </dgm:pt>
    <dgm:pt modelId="{5A792D43-05B0-E44D-B1B4-8E4F810EF288}" type="pres">
      <dgm:prSet presAssocID="{6A47B22A-DA17-614C-9D5E-DB70AE3D809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7D5E46C-D5DD-7D4D-B874-8C6A9CE96BB6}" type="pres">
      <dgm:prSet presAssocID="{6A47B22A-DA17-614C-9D5E-DB70AE3D8090}" presName="hierChild4" presStyleCnt="0"/>
      <dgm:spPr/>
    </dgm:pt>
    <dgm:pt modelId="{AEC75608-5F81-FB41-93EF-C259FF77B476}" type="pres">
      <dgm:prSet presAssocID="{AA9B11D7-031B-BA44-9B5C-0E0C2F34B525}" presName="Name23" presStyleLbl="parChTrans1D4" presStyleIdx="5" presStyleCnt="8"/>
      <dgm:spPr/>
      <dgm:t>
        <a:bodyPr/>
        <a:lstStyle/>
        <a:p>
          <a:endParaRPr lang="fr-FR"/>
        </a:p>
      </dgm:t>
    </dgm:pt>
    <dgm:pt modelId="{7FCF1568-9E56-A14F-B7F2-B634DF388082}" type="pres">
      <dgm:prSet presAssocID="{CB36A9E9-335B-1C42-83EC-1FAD0C4F43C9}" presName="hierRoot4" presStyleCnt="0"/>
      <dgm:spPr/>
    </dgm:pt>
    <dgm:pt modelId="{41584756-235C-7143-AA7B-6E690EC57AB2}" type="pres">
      <dgm:prSet presAssocID="{CB36A9E9-335B-1C42-83EC-1FAD0C4F43C9}" presName="composite4" presStyleCnt="0"/>
      <dgm:spPr/>
    </dgm:pt>
    <dgm:pt modelId="{863AABCD-6CBC-C748-8733-9871E2F07708}" type="pres">
      <dgm:prSet presAssocID="{CB36A9E9-335B-1C42-83EC-1FAD0C4F43C9}" presName="background4" presStyleLbl="asst2" presStyleIdx="1" presStyleCnt="6"/>
      <dgm:spPr/>
    </dgm:pt>
    <dgm:pt modelId="{2D166F3C-B948-384B-AC9B-5F571B1AE851}" type="pres">
      <dgm:prSet presAssocID="{CB36A9E9-335B-1C42-83EC-1FAD0C4F43C9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589666-ED29-0643-842B-DC92DA38BE9E}" type="pres">
      <dgm:prSet presAssocID="{CB36A9E9-335B-1C42-83EC-1FAD0C4F43C9}" presName="hierChild5" presStyleCnt="0"/>
      <dgm:spPr/>
    </dgm:pt>
    <dgm:pt modelId="{D3FD69D8-09B1-3A49-B088-3C88BC27CB78}" type="pres">
      <dgm:prSet presAssocID="{7F78C732-094D-D44B-A5E0-1CA6DA777F8D}" presName="Name10" presStyleLbl="parChTrans1D2" presStyleIdx="2" presStyleCnt="5"/>
      <dgm:spPr/>
      <dgm:t>
        <a:bodyPr/>
        <a:lstStyle/>
        <a:p>
          <a:endParaRPr lang="fr-FR"/>
        </a:p>
      </dgm:t>
    </dgm:pt>
    <dgm:pt modelId="{FCA0E8CC-79EE-9D43-B540-EFA1290FF5AB}" type="pres">
      <dgm:prSet presAssocID="{128C13A0-0C4F-0247-8E88-7D53F467B882}" presName="hierRoot2" presStyleCnt="0"/>
      <dgm:spPr/>
    </dgm:pt>
    <dgm:pt modelId="{FD3F62CC-C328-9C42-AEE1-C4FD26EFFF37}" type="pres">
      <dgm:prSet presAssocID="{128C13A0-0C4F-0247-8E88-7D53F467B882}" presName="composite2" presStyleCnt="0"/>
      <dgm:spPr/>
    </dgm:pt>
    <dgm:pt modelId="{61ABC0D4-5301-DB49-AE6B-573DDB47B6F2}" type="pres">
      <dgm:prSet presAssocID="{128C13A0-0C4F-0247-8E88-7D53F467B882}" presName="background2" presStyleLbl="node2" presStyleIdx="1" presStyleCnt="3"/>
      <dgm:spPr/>
    </dgm:pt>
    <dgm:pt modelId="{47BC580D-CD4B-354B-9E92-18009F77948A}" type="pres">
      <dgm:prSet presAssocID="{128C13A0-0C4F-0247-8E88-7D53F467B88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007DA84-A02E-BF40-B846-A00BE531EE1B}" type="pres">
      <dgm:prSet presAssocID="{128C13A0-0C4F-0247-8E88-7D53F467B882}" presName="hierChild3" presStyleCnt="0"/>
      <dgm:spPr/>
    </dgm:pt>
    <dgm:pt modelId="{6C842D8B-A333-9F46-A016-9B059B525E4C}" type="pres">
      <dgm:prSet presAssocID="{23E4F96E-EF81-104E-99AE-1EA80FAC3024}" presName="Name17" presStyleLbl="parChTrans1D3" presStyleIdx="2" presStyleCnt="5"/>
      <dgm:spPr/>
      <dgm:t>
        <a:bodyPr/>
        <a:lstStyle/>
        <a:p>
          <a:endParaRPr lang="fr-FR"/>
        </a:p>
      </dgm:t>
    </dgm:pt>
    <dgm:pt modelId="{CFF03CBA-1F0E-C340-A217-EA034490927D}" type="pres">
      <dgm:prSet presAssocID="{FE8A3C94-7922-1644-B0C6-E9D9938B24BA}" presName="hierRoot3" presStyleCnt="0"/>
      <dgm:spPr/>
    </dgm:pt>
    <dgm:pt modelId="{494A1DEB-04F3-F748-8E7B-34B05DE82652}" type="pres">
      <dgm:prSet presAssocID="{FE8A3C94-7922-1644-B0C6-E9D9938B24BA}" presName="composite3" presStyleCnt="0"/>
      <dgm:spPr/>
    </dgm:pt>
    <dgm:pt modelId="{5E2101FF-8EDD-3747-A45E-8642AF2315A6}" type="pres">
      <dgm:prSet presAssocID="{FE8A3C94-7922-1644-B0C6-E9D9938B24BA}" presName="background3" presStyleLbl="asst2" presStyleIdx="2" presStyleCnt="6"/>
      <dgm:spPr/>
    </dgm:pt>
    <dgm:pt modelId="{13C817D7-A701-B344-9CA3-9D2985B3D485}" type="pres">
      <dgm:prSet presAssocID="{FE8A3C94-7922-1644-B0C6-E9D9938B24B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BE67040-A275-4F4D-BDA9-B36B108A83B4}" type="pres">
      <dgm:prSet presAssocID="{FE8A3C94-7922-1644-B0C6-E9D9938B24BA}" presName="hierChild4" presStyleCnt="0"/>
      <dgm:spPr/>
    </dgm:pt>
    <dgm:pt modelId="{D65729C4-3C83-D740-9C2B-6B766920DF8A}" type="pres">
      <dgm:prSet presAssocID="{7ED32172-D15D-7343-BCBE-F371A032151A}" presName="Name23" presStyleLbl="parChTrans1D4" presStyleIdx="6" presStyleCnt="8"/>
      <dgm:spPr/>
      <dgm:t>
        <a:bodyPr/>
        <a:lstStyle/>
        <a:p>
          <a:endParaRPr lang="fr-FR"/>
        </a:p>
      </dgm:t>
    </dgm:pt>
    <dgm:pt modelId="{81DA4923-498F-214E-B316-43DF72E39C19}" type="pres">
      <dgm:prSet presAssocID="{F1F01638-6DD4-CD4C-9F7E-A6EE1A233FD8}" presName="hierRoot4" presStyleCnt="0"/>
      <dgm:spPr/>
    </dgm:pt>
    <dgm:pt modelId="{4A50E020-2539-2C41-96C8-3790EC4DA88A}" type="pres">
      <dgm:prSet presAssocID="{F1F01638-6DD4-CD4C-9F7E-A6EE1A233FD8}" presName="composite4" presStyleCnt="0"/>
      <dgm:spPr/>
    </dgm:pt>
    <dgm:pt modelId="{21D643E9-1B1C-324F-B3DE-4C4BEF0D0956}" type="pres">
      <dgm:prSet presAssocID="{F1F01638-6DD4-CD4C-9F7E-A6EE1A233FD8}" presName="background4" presStyleLbl="asst2" presStyleIdx="3" presStyleCnt="6"/>
      <dgm:spPr/>
    </dgm:pt>
    <dgm:pt modelId="{CB3D476E-399F-954A-957D-3EAC1B694344}" type="pres">
      <dgm:prSet presAssocID="{F1F01638-6DD4-CD4C-9F7E-A6EE1A233FD8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198843-0B6B-234E-8D79-FAD40F7108C5}" type="pres">
      <dgm:prSet presAssocID="{F1F01638-6DD4-CD4C-9F7E-A6EE1A233FD8}" presName="hierChild5" presStyleCnt="0"/>
      <dgm:spPr/>
    </dgm:pt>
    <dgm:pt modelId="{6833753E-860C-504B-918E-F6903F4582B4}" type="pres">
      <dgm:prSet presAssocID="{ADBCC89C-ABD0-FB4B-9054-920F6639A9E1}" presName="Name10" presStyleLbl="parChTrans1D2" presStyleIdx="3" presStyleCnt="5"/>
      <dgm:spPr/>
      <dgm:t>
        <a:bodyPr/>
        <a:lstStyle/>
        <a:p>
          <a:endParaRPr lang="fr-FR"/>
        </a:p>
      </dgm:t>
    </dgm:pt>
    <dgm:pt modelId="{A76880F7-5943-CD4A-AD9D-90DB6C79E951}" type="pres">
      <dgm:prSet presAssocID="{FDE1B718-0525-6F46-BF67-5B21F39ED93F}" presName="hierRoot2" presStyleCnt="0"/>
      <dgm:spPr/>
    </dgm:pt>
    <dgm:pt modelId="{A61D8738-3B30-DF45-892E-C63787D3C256}" type="pres">
      <dgm:prSet presAssocID="{FDE1B718-0525-6F46-BF67-5B21F39ED93F}" presName="composite2" presStyleCnt="0"/>
      <dgm:spPr/>
    </dgm:pt>
    <dgm:pt modelId="{CE8B4FF7-AFC0-DA48-925C-2A6DB419B37C}" type="pres">
      <dgm:prSet presAssocID="{FDE1B718-0525-6F46-BF67-5B21F39ED93F}" presName="background2" presStyleLbl="node2" presStyleIdx="2" presStyleCnt="3"/>
      <dgm:spPr/>
    </dgm:pt>
    <dgm:pt modelId="{E9EBAE18-0E55-824A-80ED-7AA4EB592448}" type="pres">
      <dgm:prSet presAssocID="{FDE1B718-0525-6F46-BF67-5B21F39ED93F}" presName="text2" presStyleLbl="fgAcc2" presStyleIdx="3" presStyleCnt="5" custLinFactX="16389" custLinFactNeighborX="100000" custLinFactNeighborY="33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D66E27-797C-BF42-9EB0-AA3061C07C8E}" type="pres">
      <dgm:prSet presAssocID="{FDE1B718-0525-6F46-BF67-5B21F39ED93F}" presName="hierChild3" presStyleCnt="0"/>
      <dgm:spPr/>
    </dgm:pt>
    <dgm:pt modelId="{09F4E9F9-F994-9A43-B128-5F1B7894CE3D}" type="pres">
      <dgm:prSet presAssocID="{CB9A03B6-38B6-4641-AE78-23553F58DE9C}" presName="Name17" presStyleLbl="parChTrans1D3" presStyleIdx="3" presStyleCnt="5"/>
      <dgm:spPr/>
      <dgm:t>
        <a:bodyPr/>
        <a:lstStyle/>
        <a:p>
          <a:endParaRPr lang="fr-FR"/>
        </a:p>
      </dgm:t>
    </dgm:pt>
    <dgm:pt modelId="{39622925-85C6-F843-A606-FE294D86227B}" type="pres">
      <dgm:prSet presAssocID="{BEAC479E-0B99-1542-88C7-444FE6858DF5}" presName="hierRoot3" presStyleCnt="0"/>
      <dgm:spPr/>
    </dgm:pt>
    <dgm:pt modelId="{766B36F1-29A8-7043-B716-56FD47CE1499}" type="pres">
      <dgm:prSet presAssocID="{BEAC479E-0B99-1542-88C7-444FE6858DF5}" presName="composite3" presStyleCnt="0"/>
      <dgm:spPr/>
    </dgm:pt>
    <dgm:pt modelId="{7626F876-5B56-A946-ADAA-FC42E92F4C8E}" type="pres">
      <dgm:prSet presAssocID="{BEAC479E-0B99-1542-88C7-444FE6858DF5}" presName="background3" presStyleLbl="asst2" presStyleIdx="4" presStyleCnt="6"/>
      <dgm:spPr/>
    </dgm:pt>
    <dgm:pt modelId="{227D2FA5-72B4-BD43-B80A-4DB8966EDBD1}" type="pres">
      <dgm:prSet presAssocID="{BEAC479E-0B99-1542-88C7-444FE6858DF5}" presName="text3" presStyleLbl="fgAcc3" presStyleIdx="3" presStyleCnt="5" custLinFactX="18491" custLinFactNeighborX="100000" custLinFactNeighborY="132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5EBF8D-5E8E-2E42-9611-AA42B3F6F0BB}" type="pres">
      <dgm:prSet presAssocID="{BEAC479E-0B99-1542-88C7-444FE6858DF5}" presName="hierChild4" presStyleCnt="0"/>
      <dgm:spPr/>
    </dgm:pt>
    <dgm:pt modelId="{6C98233A-F451-3F4C-BA1C-E9678F153FB4}" type="pres">
      <dgm:prSet presAssocID="{009B063C-6A08-444E-AF2B-EB04488EC365}" presName="Name23" presStyleLbl="parChTrans1D4" presStyleIdx="7" presStyleCnt="8"/>
      <dgm:spPr/>
      <dgm:t>
        <a:bodyPr/>
        <a:lstStyle/>
        <a:p>
          <a:endParaRPr lang="fr-FR"/>
        </a:p>
      </dgm:t>
    </dgm:pt>
    <dgm:pt modelId="{290D2367-F896-2442-A8A5-AA9D05C643ED}" type="pres">
      <dgm:prSet presAssocID="{88CFEC74-AC2F-5B48-BB32-B270C22A0460}" presName="hierRoot4" presStyleCnt="0"/>
      <dgm:spPr/>
    </dgm:pt>
    <dgm:pt modelId="{A73CF303-081F-1749-B020-47B1BBDEFEFB}" type="pres">
      <dgm:prSet presAssocID="{88CFEC74-AC2F-5B48-BB32-B270C22A0460}" presName="composite4" presStyleCnt="0"/>
      <dgm:spPr/>
    </dgm:pt>
    <dgm:pt modelId="{FD1EE872-21CE-CA43-A82A-3DE4BAEC2ACF}" type="pres">
      <dgm:prSet presAssocID="{88CFEC74-AC2F-5B48-BB32-B270C22A0460}" presName="background4" presStyleLbl="asst2" presStyleIdx="5" presStyleCnt="6"/>
      <dgm:spPr/>
    </dgm:pt>
    <dgm:pt modelId="{CAEDF460-D7DD-BE4E-AC62-95D8E557B62F}" type="pres">
      <dgm:prSet presAssocID="{88CFEC74-AC2F-5B48-BB32-B270C22A0460}" presName="text4" presStyleLbl="fgAcc4" presStyleIdx="7" presStyleCnt="8" custLinFactX="15624" custLinFactNeighborX="100000" custLinFactNeighborY="115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E67D0-9FEC-7B45-8124-3D0D896CF171}" type="pres">
      <dgm:prSet presAssocID="{88CFEC74-AC2F-5B48-BB32-B270C22A0460}" presName="hierChild5" presStyleCnt="0"/>
      <dgm:spPr/>
    </dgm:pt>
    <dgm:pt modelId="{C9019796-FE4D-C247-97FC-CE21A155FD71}" type="pres">
      <dgm:prSet presAssocID="{8965B09B-C953-FA42-A0D1-8A11866EE31C}" presName="Name10" presStyleLbl="parChTrans1D2" presStyleIdx="4" presStyleCnt="5"/>
      <dgm:spPr/>
      <dgm:t>
        <a:bodyPr/>
        <a:lstStyle/>
        <a:p>
          <a:endParaRPr lang="fr-FR"/>
        </a:p>
      </dgm:t>
    </dgm:pt>
    <dgm:pt modelId="{B58AF5F6-417D-4D44-A7C5-9467B0778765}" type="pres">
      <dgm:prSet presAssocID="{4E944FF6-B9A5-8E4F-9E60-D91284762AFB}" presName="hierRoot2" presStyleCnt="0"/>
      <dgm:spPr/>
    </dgm:pt>
    <dgm:pt modelId="{866F021A-FEA1-9649-B293-9BC2799879B2}" type="pres">
      <dgm:prSet presAssocID="{4E944FF6-B9A5-8E4F-9E60-D91284762AFB}" presName="composite2" presStyleCnt="0"/>
      <dgm:spPr/>
    </dgm:pt>
    <dgm:pt modelId="{C19374D3-A31F-DC42-87DD-8709CF69572E}" type="pres">
      <dgm:prSet presAssocID="{4E944FF6-B9A5-8E4F-9E60-D91284762AFB}" presName="background2" presStyleLbl="asst1" presStyleIdx="7" presStyleCnt="9"/>
      <dgm:spPr/>
    </dgm:pt>
    <dgm:pt modelId="{14F0825E-C22A-FC42-B73B-12D93729FCCA}" type="pres">
      <dgm:prSet presAssocID="{4E944FF6-B9A5-8E4F-9E60-D91284762AFB}" presName="text2" presStyleLbl="fgAcc2" presStyleIdx="4" presStyleCnt="5" custLinFactX="-28236" custLinFactNeighborX="-100000" custLinFactNeighborY="-33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6E3A04-F005-614A-997F-E3D79999D286}" type="pres">
      <dgm:prSet presAssocID="{4E944FF6-B9A5-8E4F-9E60-D91284762AFB}" presName="hierChild3" presStyleCnt="0"/>
      <dgm:spPr/>
    </dgm:pt>
    <dgm:pt modelId="{697CBDEE-BF50-5A4D-9401-EDE90139E364}" type="pres">
      <dgm:prSet presAssocID="{AEB39D9F-0840-6245-A7EE-41B8B062EF04}" presName="Name17" presStyleLbl="parChTrans1D3" presStyleIdx="4" presStyleCnt="5"/>
      <dgm:spPr/>
      <dgm:t>
        <a:bodyPr/>
        <a:lstStyle/>
        <a:p>
          <a:endParaRPr lang="fr-FR"/>
        </a:p>
      </dgm:t>
    </dgm:pt>
    <dgm:pt modelId="{B3182321-BFD1-B443-ACCB-D31ED80DEDEC}" type="pres">
      <dgm:prSet presAssocID="{8096E1B2-9A23-7345-81C7-698423971B9D}" presName="hierRoot3" presStyleCnt="0"/>
      <dgm:spPr/>
    </dgm:pt>
    <dgm:pt modelId="{1E5F02B8-23B3-E44F-ADF4-0C9A10C235FF}" type="pres">
      <dgm:prSet presAssocID="{8096E1B2-9A23-7345-81C7-698423971B9D}" presName="composite3" presStyleCnt="0"/>
      <dgm:spPr/>
    </dgm:pt>
    <dgm:pt modelId="{2C5F876D-7D61-E34D-96A6-DC9DA283A6E3}" type="pres">
      <dgm:prSet presAssocID="{8096E1B2-9A23-7345-81C7-698423971B9D}" presName="background3" presStyleLbl="asst1" presStyleIdx="8" presStyleCnt="9"/>
      <dgm:spPr/>
    </dgm:pt>
    <dgm:pt modelId="{5F5B47D3-F820-E242-8155-EF36FC775452}" type="pres">
      <dgm:prSet presAssocID="{8096E1B2-9A23-7345-81C7-698423971B9D}" presName="text3" presStyleLbl="fgAcc3" presStyleIdx="4" presStyleCnt="5" custLinFactX="-27185" custLinFactNeighborX="-100000" custLinFactNeighborY="662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6BA967-C19A-EE4B-B576-B313EA45B9C8}" type="pres">
      <dgm:prSet presAssocID="{8096E1B2-9A23-7345-81C7-698423971B9D}" presName="hierChild4" presStyleCnt="0"/>
      <dgm:spPr/>
    </dgm:pt>
  </dgm:ptLst>
  <dgm:cxnLst>
    <dgm:cxn modelId="{ABF806D7-4F53-C246-B8B7-31B824A02D24}" type="presOf" srcId="{AEB39D9F-0840-6245-A7EE-41B8B062EF04}" destId="{697CBDEE-BF50-5A4D-9401-EDE90139E364}" srcOrd="0" destOrd="0" presId="urn:microsoft.com/office/officeart/2005/8/layout/hierarchy1"/>
    <dgm:cxn modelId="{35B00D76-BC18-7541-8559-EF0EE95E3E7E}" type="presOf" srcId="{5B31F943-E439-444F-A814-2816C816B0C3}" destId="{B97471A7-641C-DA4A-9CAF-712A2F2751D0}" srcOrd="0" destOrd="0" presId="urn:microsoft.com/office/officeart/2005/8/layout/hierarchy1"/>
    <dgm:cxn modelId="{FBEC6FBD-F124-C843-9C98-717534BE03DC}" type="presOf" srcId="{7454015C-D960-1C4B-9A11-B073840BF682}" destId="{024EE87D-50AE-D446-9EE8-DC7F17427D94}" srcOrd="0" destOrd="0" presId="urn:microsoft.com/office/officeart/2005/8/layout/hierarchy1"/>
    <dgm:cxn modelId="{C542FC63-340E-E340-A053-64F310CE37AF}" srcId="{786EFDBB-42BE-B848-95B5-2F847889C736}" destId="{668852E2-068A-CF4F-BC6C-D40C62081C47}" srcOrd="2" destOrd="0" parTransId="{68F6C172-4A3B-894C-A636-B6F5014A01B9}" sibTransId="{D0972AA6-9A84-5342-83E7-F72A2522F4DC}"/>
    <dgm:cxn modelId="{1F24FFB7-D79C-8E46-BAB1-90BABE31354E}" type="presOf" srcId="{668852E2-068A-CF4F-BC6C-D40C62081C47}" destId="{9D584480-35DB-2A46-A2B5-D2781CF60188}" srcOrd="0" destOrd="0" presId="urn:microsoft.com/office/officeart/2005/8/layout/hierarchy1"/>
    <dgm:cxn modelId="{1C8957CC-1822-2441-8CA8-8EEB556EE213}" type="presOf" srcId="{7F78C732-094D-D44B-A5E0-1CA6DA777F8D}" destId="{D3FD69D8-09B1-3A49-B088-3C88BC27CB78}" srcOrd="0" destOrd="0" presId="urn:microsoft.com/office/officeart/2005/8/layout/hierarchy1"/>
    <dgm:cxn modelId="{06A93A45-F5D7-6E47-930F-AB55E364CB9A}" type="presOf" srcId="{0BE1CCE8-8568-3A48-9806-1CFEFF71E889}" destId="{F0F0AF32-EE95-C54F-A78A-E97C46AA410E}" srcOrd="0" destOrd="0" presId="urn:microsoft.com/office/officeart/2005/8/layout/hierarchy1"/>
    <dgm:cxn modelId="{58EC97C2-696C-4544-9013-57C9E2E87FA6}" srcId="{BEAC479E-0B99-1542-88C7-444FE6858DF5}" destId="{88CFEC74-AC2F-5B48-BB32-B270C22A0460}" srcOrd="0" destOrd="0" parTransId="{009B063C-6A08-444E-AF2B-EB04488EC365}" sibTransId="{476F14D7-4137-7C45-ACA4-A48DA678997A}"/>
    <dgm:cxn modelId="{1443FAC5-771E-D841-80A3-EBE96051CB3E}" srcId="{0BE1CCE8-8568-3A48-9806-1CFEFF71E889}" destId="{9DE029EB-58C0-C940-91EF-6CAF45E506AB}" srcOrd="0" destOrd="0" parTransId="{403AF4A0-1E0D-5A45-880F-C753555CE62B}" sibTransId="{9FDD0618-F7A4-2C49-B540-271B6A8BAC6C}"/>
    <dgm:cxn modelId="{37F33532-E463-E847-99B9-DBAA43E302AE}" type="presOf" srcId="{50AC765E-64DA-D546-9303-DDD991E9BCC9}" destId="{10F4F9DF-B6CF-2045-B2CB-3960E23F0D3B}" srcOrd="0" destOrd="0" presId="urn:microsoft.com/office/officeart/2005/8/layout/hierarchy1"/>
    <dgm:cxn modelId="{6A8FAEC6-0009-954B-B003-E786951140EF}" srcId="{786EFDBB-42BE-B848-95B5-2F847889C736}" destId="{30B5B72A-21A5-ED46-AEE3-F735B78AE2AD}" srcOrd="1" destOrd="0" parTransId="{56D286FD-CBF8-B64F-91B5-573A83DF18A1}" sibTransId="{B89D32A8-7B63-6E4C-9027-ECFDA1795662}"/>
    <dgm:cxn modelId="{98D62E17-063A-594E-A82B-857D22368EC2}" srcId="{FE8A3C94-7922-1644-B0C6-E9D9938B24BA}" destId="{F1F01638-6DD4-CD4C-9F7E-A6EE1A233FD8}" srcOrd="0" destOrd="0" parTransId="{7ED32172-D15D-7343-BCBE-F371A032151A}" sibTransId="{A62A4459-D6AB-7942-8DD8-B4B6FF1445FB}"/>
    <dgm:cxn modelId="{B726CFE7-5562-BA41-9637-2C2483F0A095}" type="presOf" srcId="{403AF4A0-1E0D-5A45-880F-C753555CE62B}" destId="{79D100FE-530A-BF43-9402-E3C5A5E761D9}" srcOrd="0" destOrd="0" presId="urn:microsoft.com/office/officeart/2005/8/layout/hierarchy1"/>
    <dgm:cxn modelId="{48E17513-D855-8241-B0F1-54B2277606CC}" type="presOf" srcId="{8965B09B-C953-FA42-A0D1-8A11866EE31C}" destId="{C9019796-FE4D-C247-97FC-CE21A155FD71}" srcOrd="0" destOrd="0" presId="urn:microsoft.com/office/officeart/2005/8/layout/hierarchy1"/>
    <dgm:cxn modelId="{9C52A037-1A3F-5347-8B7D-6509144B561B}" type="presOf" srcId="{4E944FF6-B9A5-8E4F-9E60-D91284762AFB}" destId="{14F0825E-C22A-FC42-B73B-12D93729FCCA}" srcOrd="0" destOrd="0" presId="urn:microsoft.com/office/officeart/2005/8/layout/hierarchy1"/>
    <dgm:cxn modelId="{DC70DF9C-41C5-3D47-B2ED-293BD9C60A99}" srcId="{B966BC90-D66B-DC44-8417-CEFC8B544A4F}" destId="{0BE1CCE8-8568-3A48-9806-1CFEFF71E889}" srcOrd="0" destOrd="0" parTransId="{3ABEA466-255E-244D-889E-D1E735017D8A}" sibTransId="{5C960591-0F98-8544-BC9E-18549253CC16}"/>
    <dgm:cxn modelId="{D39C31D9-FFF5-E442-8129-99901690CBC5}" srcId="{FDE1B718-0525-6F46-BF67-5B21F39ED93F}" destId="{BEAC479E-0B99-1542-88C7-444FE6858DF5}" srcOrd="0" destOrd="0" parTransId="{CB9A03B6-38B6-4641-AE78-23553F58DE9C}" sibTransId="{6F0A3B3F-F821-534D-B53A-4376FB4A4545}"/>
    <dgm:cxn modelId="{F5F38F05-8CF5-684F-A9FC-8E260458CF3C}" type="presOf" srcId="{68F6C172-4A3B-894C-A636-B6F5014A01B9}" destId="{677279C4-C34D-584A-A2B3-F621925DA2F7}" srcOrd="0" destOrd="0" presId="urn:microsoft.com/office/officeart/2005/8/layout/hierarchy1"/>
    <dgm:cxn modelId="{F3BA66AB-1691-5946-BBBB-5613F8429708}" srcId="{24CDF966-CC18-0543-9045-673FB61BD3B9}" destId="{6A47B22A-DA17-614C-9D5E-DB70AE3D8090}" srcOrd="0" destOrd="0" parTransId="{64C092CD-C614-094E-82AD-911D65E5FC0A}" sibTransId="{EB9FDF8D-F999-8F49-B9FC-6233231302B2}"/>
    <dgm:cxn modelId="{C68604EF-08FB-C44D-99D2-14A5AC4C031F}" type="presOf" srcId="{786EFDBB-42BE-B848-95B5-2F847889C736}" destId="{69E704F1-88D7-C84A-8AF2-3B48E15E6C5C}" srcOrd="0" destOrd="0" presId="urn:microsoft.com/office/officeart/2005/8/layout/hierarchy1"/>
    <dgm:cxn modelId="{CAC8A47B-6534-D548-AF56-02002FC84354}" type="presOf" srcId="{8188C47C-A793-F243-8327-C2EAC2A46BFF}" destId="{511A5F91-FDDB-B84E-BFF2-BEDB8ABECF1E}" srcOrd="0" destOrd="0" presId="urn:microsoft.com/office/officeart/2005/8/layout/hierarchy1"/>
    <dgm:cxn modelId="{04BB2EA0-F208-3543-90A1-E8947B69D4B6}" type="presOf" srcId="{B966BC90-D66B-DC44-8417-CEFC8B544A4F}" destId="{A8449F42-3873-364F-80B7-83267A070B14}" srcOrd="0" destOrd="0" presId="urn:microsoft.com/office/officeart/2005/8/layout/hierarchy1"/>
    <dgm:cxn modelId="{6419DD42-61C9-3D48-82FA-4A171C127C6F}" srcId="{6A47B22A-DA17-614C-9D5E-DB70AE3D8090}" destId="{CB36A9E9-335B-1C42-83EC-1FAD0C4F43C9}" srcOrd="0" destOrd="0" parTransId="{AA9B11D7-031B-BA44-9B5C-0E0C2F34B525}" sibTransId="{5D746AD3-BE67-DE43-8827-097FCC71A21D}"/>
    <dgm:cxn modelId="{84000D40-FCAD-FA4B-A131-D1D6A3D31C67}" type="presOf" srcId="{FF7F082A-98CF-0749-9FB6-19B0956FE04D}" destId="{111C417C-82CC-6748-BAE7-4C6B3ED797AD}" srcOrd="0" destOrd="0" presId="urn:microsoft.com/office/officeart/2005/8/layout/hierarchy1"/>
    <dgm:cxn modelId="{3F3032E6-BEB0-F644-BCA8-D0151925B566}" type="presOf" srcId="{7ED32172-D15D-7343-BCBE-F371A032151A}" destId="{D65729C4-3C83-D740-9C2B-6B766920DF8A}" srcOrd="0" destOrd="0" presId="urn:microsoft.com/office/officeart/2005/8/layout/hierarchy1"/>
    <dgm:cxn modelId="{081931D1-FFF6-EC40-9C0C-3EC9D783FBE7}" type="presOf" srcId="{BEAC479E-0B99-1542-88C7-444FE6858DF5}" destId="{227D2FA5-72B4-BD43-B80A-4DB8966EDBD1}" srcOrd="0" destOrd="0" presId="urn:microsoft.com/office/officeart/2005/8/layout/hierarchy1"/>
    <dgm:cxn modelId="{31F7F127-1F23-164E-9381-62D39D38862A}" srcId="{786EFDBB-42BE-B848-95B5-2F847889C736}" destId="{E0941844-1A15-EA4B-AF9B-BECD9CAD2433}" srcOrd="0" destOrd="0" parTransId="{8188C47C-A793-F243-8327-C2EAC2A46BFF}" sibTransId="{0E698A8C-8FC7-AE45-B321-018A4288F22A}"/>
    <dgm:cxn modelId="{AC45C528-25AE-1447-9327-49ED8F88B687}" type="presOf" srcId="{128C13A0-0C4F-0247-8E88-7D53F467B882}" destId="{47BC580D-CD4B-354B-9E92-18009F77948A}" srcOrd="0" destOrd="0" presId="urn:microsoft.com/office/officeart/2005/8/layout/hierarchy1"/>
    <dgm:cxn modelId="{77835CED-EA23-D84C-BF67-4F922ABAD2BE}" type="presOf" srcId="{6A47B22A-DA17-614C-9D5E-DB70AE3D8090}" destId="{5A792D43-05B0-E44D-B1B4-8E4F810EF288}" srcOrd="0" destOrd="0" presId="urn:microsoft.com/office/officeart/2005/8/layout/hierarchy1"/>
    <dgm:cxn modelId="{3297C9B2-AAAB-E344-8FA5-38B92A4B4D30}" type="presOf" srcId="{9DE029EB-58C0-C940-91EF-6CAF45E506AB}" destId="{7448D5DF-FC86-B547-A2E0-640CD2848A29}" srcOrd="0" destOrd="0" presId="urn:microsoft.com/office/officeart/2005/8/layout/hierarchy1"/>
    <dgm:cxn modelId="{1D6B9FF5-CA5B-EB4A-BBED-6B1AFC1A55C7}" srcId="{5B31F943-E439-444F-A814-2816C816B0C3}" destId="{128C13A0-0C4F-0247-8E88-7D53F467B882}" srcOrd="2" destOrd="0" parTransId="{7F78C732-094D-D44B-A5E0-1CA6DA777F8D}" sibTransId="{68BD0BF0-38AD-A74C-BEA4-76640F1269E4}"/>
    <dgm:cxn modelId="{261338A1-85A1-9049-9D3F-55EACA4FB542}" type="presOf" srcId="{24CDF966-CC18-0543-9045-673FB61BD3B9}" destId="{E7DCE425-1286-C940-8555-9A803FD8DBC1}" srcOrd="0" destOrd="0" presId="urn:microsoft.com/office/officeart/2005/8/layout/hierarchy1"/>
    <dgm:cxn modelId="{BAF7A2EB-6D37-2143-8B6E-979C15D4E0EE}" srcId="{4E944FF6-B9A5-8E4F-9E60-D91284762AFB}" destId="{8096E1B2-9A23-7345-81C7-698423971B9D}" srcOrd="0" destOrd="0" parTransId="{AEB39D9F-0840-6245-A7EE-41B8B062EF04}" sibTransId="{6B987D7E-5DE4-0646-9DBD-F09E981CBE8B}"/>
    <dgm:cxn modelId="{32C68B6C-E7C5-6D4C-A73B-E9B6B298F03C}" type="presOf" srcId="{FE8A3C94-7922-1644-B0C6-E9D9938B24BA}" destId="{13C817D7-A701-B344-9CA3-9D2985B3D485}" srcOrd="0" destOrd="0" presId="urn:microsoft.com/office/officeart/2005/8/layout/hierarchy1"/>
    <dgm:cxn modelId="{1B8A0CB0-6193-6C4E-9AF4-DC19830BA889}" srcId="{9DE029EB-58C0-C940-91EF-6CAF45E506AB}" destId="{786EFDBB-42BE-B848-95B5-2F847889C736}" srcOrd="0" destOrd="0" parTransId="{50AC765E-64DA-D546-9303-DDD991E9BCC9}" sibTransId="{87499BA6-69F9-1F43-A69F-E2FCB24098BC}"/>
    <dgm:cxn modelId="{83417864-0212-7047-B743-A1148333D2F5}" srcId="{5B31F943-E439-444F-A814-2816C816B0C3}" destId="{24CDF966-CC18-0543-9045-673FB61BD3B9}" srcOrd="1" destOrd="0" parTransId="{7454015C-D960-1C4B-9A11-B073840BF682}" sibTransId="{E3FBFED9-570F-EF41-ACFF-CEA026A14CCB}"/>
    <dgm:cxn modelId="{EBE77719-FD9F-114F-B083-ADAB6188975B}" type="presOf" srcId="{E0941844-1A15-EA4B-AF9B-BECD9CAD2433}" destId="{A22A1774-9811-C649-8EC0-651BD43519EA}" srcOrd="0" destOrd="0" presId="urn:microsoft.com/office/officeart/2005/8/layout/hierarchy1"/>
    <dgm:cxn modelId="{0E2AACD8-FF15-2E42-94DF-717EBECAB4F3}" type="presOf" srcId="{F1F01638-6DD4-CD4C-9F7E-A6EE1A233FD8}" destId="{CB3D476E-399F-954A-957D-3EAC1B694344}" srcOrd="0" destOrd="0" presId="urn:microsoft.com/office/officeart/2005/8/layout/hierarchy1"/>
    <dgm:cxn modelId="{697CFCBB-5D03-D34A-A010-3054930F1419}" type="presOf" srcId="{8096E1B2-9A23-7345-81C7-698423971B9D}" destId="{5F5B47D3-F820-E242-8155-EF36FC775452}" srcOrd="0" destOrd="0" presId="urn:microsoft.com/office/officeart/2005/8/layout/hierarchy1"/>
    <dgm:cxn modelId="{265F1E7C-5A0C-D945-AB07-5AE15E5B0C73}" type="presOf" srcId="{ADBCC89C-ABD0-FB4B-9054-920F6639A9E1}" destId="{6833753E-860C-504B-918E-F6903F4582B4}" srcOrd="0" destOrd="0" presId="urn:microsoft.com/office/officeart/2005/8/layout/hierarchy1"/>
    <dgm:cxn modelId="{B92C8BF5-B6EE-4644-A65E-0CC94AE22CCE}" type="presOf" srcId="{009B063C-6A08-444E-AF2B-EB04488EC365}" destId="{6C98233A-F451-3F4C-BA1C-E9678F153FB4}" srcOrd="0" destOrd="0" presId="urn:microsoft.com/office/officeart/2005/8/layout/hierarchy1"/>
    <dgm:cxn modelId="{DA40D8E0-5827-DC4A-A42D-4467402CB9A7}" type="presOf" srcId="{3ABEA466-255E-244D-889E-D1E735017D8A}" destId="{99A47DF0-925C-FA47-AEA1-F9920DB7FD2C}" srcOrd="0" destOrd="0" presId="urn:microsoft.com/office/officeart/2005/8/layout/hierarchy1"/>
    <dgm:cxn modelId="{FCB02638-0D60-074B-9ABF-C4384B0FEE6C}" type="presOf" srcId="{56D286FD-CBF8-B64F-91B5-573A83DF18A1}" destId="{6D3F44C1-8182-6B48-8749-50325B3B7C4A}" srcOrd="0" destOrd="0" presId="urn:microsoft.com/office/officeart/2005/8/layout/hierarchy1"/>
    <dgm:cxn modelId="{66D72A14-17B4-224A-A05D-EBFD1847A76E}" srcId="{5B31F943-E439-444F-A814-2816C816B0C3}" destId="{B966BC90-D66B-DC44-8417-CEFC8B544A4F}" srcOrd="0" destOrd="0" parTransId="{5F0CD7C4-032B-754A-8FFA-1E0A0F052717}" sibTransId="{A79EB598-88E9-1341-B553-097155FD0885}"/>
    <dgm:cxn modelId="{12206CB6-7142-5F42-A791-C57C2AF01475}" srcId="{FF7F082A-98CF-0749-9FB6-19B0956FE04D}" destId="{5B31F943-E439-444F-A814-2816C816B0C3}" srcOrd="0" destOrd="0" parTransId="{EC23CE22-2503-1C43-98DE-95FB85CBEF25}" sibTransId="{EAA0DCF6-830C-3B4F-8808-A8FD552BA67A}"/>
    <dgm:cxn modelId="{C184C74A-B6FD-724D-87BD-D09D9CE678CE}" type="presOf" srcId="{CB36A9E9-335B-1C42-83EC-1FAD0C4F43C9}" destId="{2D166F3C-B948-384B-AC9B-5F571B1AE851}" srcOrd="0" destOrd="0" presId="urn:microsoft.com/office/officeart/2005/8/layout/hierarchy1"/>
    <dgm:cxn modelId="{78B73503-8B33-0C4C-B60D-82CA0AAFF2D0}" srcId="{5B31F943-E439-444F-A814-2816C816B0C3}" destId="{4E944FF6-B9A5-8E4F-9E60-D91284762AFB}" srcOrd="4" destOrd="0" parTransId="{8965B09B-C953-FA42-A0D1-8A11866EE31C}" sibTransId="{F232E2E3-BAD4-EA4E-B8FC-8C4A1D58430D}"/>
    <dgm:cxn modelId="{F2933456-38F9-B847-A20E-2BF73B0770A4}" type="presOf" srcId="{AA9B11D7-031B-BA44-9B5C-0E0C2F34B525}" destId="{AEC75608-5F81-FB41-93EF-C259FF77B476}" srcOrd="0" destOrd="0" presId="urn:microsoft.com/office/officeart/2005/8/layout/hierarchy1"/>
    <dgm:cxn modelId="{41EAF953-62FD-6045-B183-F832818249BF}" type="presOf" srcId="{64C092CD-C614-094E-82AD-911D65E5FC0A}" destId="{82F2C1F1-D77C-264D-9940-42E4D8D36A30}" srcOrd="0" destOrd="0" presId="urn:microsoft.com/office/officeart/2005/8/layout/hierarchy1"/>
    <dgm:cxn modelId="{D4D1A48B-D592-314A-B6B7-AE970556E45A}" type="presOf" srcId="{FDE1B718-0525-6F46-BF67-5B21F39ED93F}" destId="{E9EBAE18-0E55-824A-80ED-7AA4EB592448}" srcOrd="0" destOrd="0" presId="urn:microsoft.com/office/officeart/2005/8/layout/hierarchy1"/>
    <dgm:cxn modelId="{8BB44563-D0A3-EC45-A626-7F1023C237FB}" type="presOf" srcId="{88CFEC74-AC2F-5B48-BB32-B270C22A0460}" destId="{CAEDF460-D7DD-BE4E-AC62-95D8E557B62F}" srcOrd="0" destOrd="0" presId="urn:microsoft.com/office/officeart/2005/8/layout/hierarchy1"/>
    <dgm:cxn modelId="{878486BF-53E3-874B-9545-964B059CE4FA}" type="presOf" srcId="{5F0CD7C4-032B-754A-8FFA-1E0A0F052717}" destId="{6EAF370E-F927-5A40-A79E-2839074FD029}" srcOrd="0" destOrd="0" presId="urn:microsoft.com/office/officeart/2005/8/layout/hierarchy1"/>
    <dgm:cxn modelId="{3CC614C8-8751-A742-AA3F-F6395CB74B81}" type="presOf" srcId="{CB9A03B6-38B6-4641-AE78-23553F58DE9C}" destId="{09F4E9F9-F994-9A43-B128-5F1B7894CE3D}" srcOrd="0" destOrd="0" presId="urn:microsoft.com/office/officeart/2005/8/layout/hierarchy1"/>
    <dgm:cxn modelId="{FC6E7BFE-CC52-AF45-A395-A5B8FE418F5B}" srcId="{128C13A0-0C4F-0247-8E88-7D53F467B882}" destId="{FE8A3C94-7922-1644-B0C6-E9D9938B24BA}" srcOrd="0" destOrd="0" parTransId="{23E4F96E-EF81-104E-99AE-1EA80FAC3024}" sibTransId="{D9F47DBC-E8C4-F24F-8A5F-87D10488C2C0}"/>
    <dgm:cxn modelId="{6A4C78CB-2FEC-8E42-8673-AEB28257C560}" type="presOf" srcId="{23E4F96E-EF81-104E-99AE-1EA80FAC3024}" destId="{6C842D8B-A333-9F46-A016-9B059B525E4C}" srcOrd="0" destOrd="0" presId="urn:microsoft.com/office/officeart/2005/8/layout/hierarchy1"/>
    <dgm:cxn modelId="{1D3D94AC-EAD6-C141-BC21-57CFF82C403D}" type="presOf" srcId="{30B5B72A-21A5-ED46-AEE3-F735B78AE2AD}" destId="{0C68C85E-4FC4-D34F-973A-BBB32CEAB315}" srcOrd="0" destOrd="0" presId="urn:microsoft.com/office/officeart/2005/8/layout/hierarchy1"/>
    <dgm:cxn modelId="{2C93D08F-9B34-294B-8021-389C478DAFB0}" srcId="{5B31F943-E439-444F-A814-2816C816B0C3}" destId="{FDE1B718-0525-6F46-BF67-5B21F39ED93F}" srcOrd="3" destOrd="0" parTransId="{ADBCC89C-ABD0-FB4B-9054-920F6639A9E1}" sibTransId="{2CA78900-EBE3-5740-BE1A-9B5E15C3C197}"/>
    <dgm:cxn modelId="{C841A2FF-2A44-CC44-B46B-99DF9567E105}" type="presParOf" srcId="{111C417C-82CC-6748-BAE7-4C6B3ED797AD}" destId="{F1CF5F18-24D8-D24D-AED6-75038AA7D3CD}" srcOrd="0" destOrd="0" presId="urn:microsoft.com/office/officeart/2005/8/layout/hierarchy1"/>
    <dgm:cxn modelId="{6F578A52-67E9-D243-A93F-609F1A8E3EA9}" type="presParOf" srcId="{F1CF5F18-24D8-D24D-AED6-75038AA7D3CD}" destId="{F17EFC4C-AE57-544A-939A-69116FED38E7}" srcOrd="0" destOrd="0" presId="urn:microsoft.com/office/officeart/2005/8/layout/hierarchy1"/>
    <dgm:cxn modelId="{600F5D05-D06F-A346-95BA-E89CAACE35AC}" type="presParOf" srcId="{F17EFC4C-AE57-544A-939A-69116FED38E7}" destId="{C09ADEDB-F5B3-3647-87B5-858DA1DCBEC8}" srcOrd="0" destOrd="0" presId="urn:microsoft.com/office/officeart/2005/8/layout/hierarchy1"/>
    <dgm:cxn modelId="{10146744-AB64-7B4C-B558-D801B3D2974D}" type="presParOf" srcId="{F17EFC4C-AE57-544A-939A-69116FED38E7}" destId="{B97471A7-641C-DA4A-9CAF-712A2F2751D0}" srcOrd="1" destOrd="0" presId="urn:microsoft.com/office/officeart/2005/8/layout/hierarchy1"/>
    <dgm:cxn modelId="{5AFB2454-D255-4F4B-ACD1-AEE7B6F53CDB}" type="presParOf" srcId="{F1CF5F18-24D8-D24D-AED6-75038AA7D3CD}" destId="{9D432829-5B68-5949-9BB0-71778DCA8247}" srcOrd="1" destOrd="0" presId="urn:microsoft.com/office/officeart/2005/8/layout/hierarchy1"/>
    <dgm:cxn modelId="{22034C61-95F0-7A46-B8CE-3D4511A8A2F1}" type="presParOf" srcId="{9D432829-5B68-5949-9BB0-71778DCA8247}" destId="{6EAF370E-F927-5A40-A79E-2839074FD029}" srcOrd="0" destOrd="0" presId="urn:microsoft.com/office/officeart/2005/8/layout/hierarchy1"/>
    <dgm:cxn modelId="{D64BDD78-C35F-EA45-8D09-4DB3621F4A99}" type="presParOf" srcId="{9D432829-5B68-5949-9BB0-71778DCA8247}" destId="{0F33FE07-C3E2-384A-BEB6-F5A33D811A64}" srcOrd="1" destOrd="0" presId="urn:microsoft.com/office/officeart/2005/8/layout/hierarchy1"/>
    <dgm:cxn modelId="{27B41E32-1931-E344-8E53-6561284ADFB3}" type="presParOf" srcId="{0F33FE07-C3E2-384A-BEB6-F5A33D811A64}" destId="{364687CE-44D5-4C4A-AB90-39C72AF8ED78}" srcOrd="0" destOrd="0" presId="urn:microsoft.com/office/officeart/2005/8/layout/hierarchy1"/>
    <dgm:cxn modelId="{0F529D59-D66A-B345-80F4-F6A1EED9FE4D}" type="presParOf" srcId="{364687CE-44D5-4C4A-AB90-39C72AF8ED78}" destId="{20F44167-CC7C-1744-A555-3F5CF9A4FBA7}" srcOrd="0" destOrd="0" presId="urn:microsoft.com/office/officeart/2005/8/layout/hierarchy1"/>
    <dgm:cxn modelId="{27A86EA6-8ED2-B343-AA38-287BE486760A}" type="presParOf" srcId="{364687CE-44D5-4C4A-AB90-39C72AF8ED78}" destId="{A8449F42-3873-364F-80B7-83267A070B14}" srcOrd="1" destOrd="0" presId="urn:microsoft.com/office/officeart/2005/8/layout/hierarchy1"/>
    <dgm:cxn modelId="{42D977B4-5687-484E-83FD-55FB9722F6FC}" type="presParOf" srcId="{0F33FE07-C3E2-384A-BEB6-F5A33D811A64}" destId="{1F5BE937-66FA-DC4A-A77E-4C4D557993BE}" srcOrd="1" destOrd="0" presId="urn:microsoft.com/office/officeart/2005/8/layout/hierarchy1"/>
    <dgm:cxn modelId="{073151E6-1EB3-B143-A193-62F05ED78BE0}" type="presParOf" srcId="{1F5BE937-66FA-DC4A-A77E-4C4D557993BE}" destId="{99A47DF0-925C-FA47-AEA1-F9920DB7FD2C}" srcOrd="0" destOrd="0" presId="urn:microsoft.com/office/officeart/2005/8/layout/hierarchy1"/>
    <dgm:cxn modelId="{1D6C7280-AD0F-B24C-A845-0FD4E0A8146B}" type="presParOf" srcId="{1F5BE937-66FA-DC4A-A77E-4C4D557993BE}" destId="{B756A54E-767D-054C-9A13-720E01ADDF78}" srcOrd="1" destOrd="0" presId="urn:microsoft.com/office/officeart/2005/8/layout/hierarchy1"/>
    <dgm:cxn modelId="{5250BFFC-3740-0D48-B40E-2F7E8B72ED8A}" type="presParOf" srcId="{B756A54E-767D-054C-9A13-720E01ADDF78}" destId="{4FC4AF86-F2E4-BC4B-91E4-E98DCB086598}" srcOrd="0" destOrd="0" presId="urn:microsoft.com/office/officeart/2005/8/layout/hierarchy1"/>
    <dgm:cxn modelId="{A03D4766-FEE1-4245-A8CF-A596ACDAD904}" type="presParOf" srcId="{4FC4AF86-F2E4-BC4B-91E4-E98DCB086598}" destId="{E36455D5-2E1B-0D4E-AE61-C85565D9C5F6}" srcOrd="0" destOrd="0" presId="urn:microsoft.com/office/officeart/2005/8/layout/hierarchy1"/>
    <dgm:cxn modelId="{AD2D583E-D4F9-9347-A15F-E5A121AD0B4A}" type="presParOf" srcId="{4FC4AF86-F2E4-BC4B-91E4-E98DCB086598}" destId="{F0F0AF32-EE95-C54F-A78A-E97C46AA410E}" srcOrd="1" destOrd="0" presId="urn:microsoft.com/office/officeart/2005/8/layout/hierarchy1"/>
    <dgm:cxn modelId="{4432DF9E-DA12-F143-AD36-4F57E9AE8B31}" type="presParOf" srcId="{B756A54E-767D-054C-9A13-720E01ADDF78}" destId="{E36126D4-A8E3-9B40-97CD-B8677FBBF617}" srcOrd="1" destOrd="0" presId="urn:microsoft.com/office/officeart/2005/8/layout/hierarchy1"/>
    <dgm:cxn modelId="{17FE04BF-6466-DA4F-BB16-2BCB8902628E}" type="presParOf" srcId="{E36126D4-A8E3-9B40-97CD-B8677FBBF617}" destId="{79D100FE-530A-BF43-9402-E3C5A5E761D9}" srcOrd="0" destOrd="0" presId="urn:microsoft.com/office/officeart/2005/8/layout/hierarchy1"/>
    <dgm:cxn modelId="{294CE083-A72F-E14A-8166-1D68AB9E1505}" type="presParOf" srcId="{E36126D4-A8E3-9B40-97CD-B8677FBBF617}" destId="{2DFFD17A-9876-1840-A231-DB7273E5ECBA}" srcOrd="1" destOrd="0" presId="urn:microsoft.com/office/officeart/2005/8/layout/hierarchy1"/>
    <dgm:cxn modelId="{6F768E98-F930-1542-ADDB-695720C6F257}" type="presParOf" srcId="{2DFFD17A-9876-1840-A231-DB7273E5ECBA}" destId="{54A94345-013F-414C-9B66-66BCA3708E70}" srcOrd="0" destOrd="0" presId="urn:microsoft.com/office/officeart/2005/8/layout/hierarchy1"/>
    <dgm:cxn modelId="{5E0B16C0-0499-7C4A-882F-14C0E7DF39C7}" type="presParOf" srcId="{54A94345-013F-414C-9B66-66BCA3708E70}" destId="{D3EB4570-AD18-FD49-897F-AFD4F6F661F4}" srcOrd="0" destOrd="0" presId="urn:microsoft.com/office/officeart/2005/8/layout/hierarchy1"/>
    <dgm:cxn modelId="{98E85824-0483-DA45-AE2A-7B8353C6A940}" type="presParOf" srcId="{54A94345-013F-414C-9B66-66BCA3708E70}" destId="{7448D5DF-FC86-B547-A2E0-640CD2848A29}" srcOrd="1" destOrd="0" presId="urn:microsoft.com/office/officeart/2005/8/layout/hierarchy1"/>
    <dgm:cxn modelId="{CADACC8C-B48F-1044-8A29-32D87893C7E7}" type="presParOf" srcId="{2DFFD17A-9876-1840-A231-DB7273E5ECBA}" destId="{B6135F69-C43E-D24D-8410-A11025F8C500}" srcOrd="1" destOrd="0" presId="urn:microsoft.com/office/officeart/2005/8/layout/hierarchy1"/>
    <dgm:cxn modelId="{F102763C-8853-8F4F-A94E-527325994A8F}" type="presParOf" srcId="{B6135F69-C43E-D24D-8410-A11025F8C500}" destId="{10F4F9DF-B6CF-2045-B2CB-3960E23F0D3B}" srcOrd="0" destOrd="0" presId="urn:microsoft.com/office/officeart/2005/8/layout/hierarchy1"/>
    <dgm:cxn modelId="{6FDDC3E0-2463-7249-975F-95A30E965043}" type="presParOf" srcId="{B6135F69-C43E-D24D-8410-A11025F8C500}" destId="{D9FEDFDD-967B-A745-8B4F-3EEAD7E1EF3D}" srcOrd="1" destOrd="0" presId="urn:microsoft.com/office/officeart/2005/8/layout/hierarchy1"/>
    <dgm:cxn modelId="{EBF4E0BE-50AD-3C47-BA1F-2F18CE25C4E2}" type="presParOf" srcId="{D9FEDFDD-967B-A745-8B4F-3EEAD7E1EF3D}" destId="{F0FC0EB9-0228-5C4C-A10A-397F43E54CB8}" srcOrd="0" destOrd="0" presId="urn:microsoft.com/office/officeart/2005/8/layout/hierarchy1"/>
    <dgm:cxn modelId="{7BC6D70D-7AB8-5C4A-A8C9-C67279823DFA}" type="presParOf" srcId="{F0FC0EB9-0228-5C4C-A10A-397F43E54CB8}" destId="{44444857-387D-6840-BF3B-5C4858B353E8}" srcOrd="0" destOrd="0" presId="urn:microsoft.com/office/officeart/2005/8/layout/hierarchy1"/>
    <dgm:cxn modelId="{9A3ACCB5-B588-CF40-B1E0-3C58C3720276}" type="presParOf" srcId="{F0FC0EB9-0228-5C4C-A10A-397F43E54CB8}" destId="{69E704F1-88D7-C84A-8AF2-3B48E15E6C5C}" srcOrd="1" destOrd="0" presId="urn:microsoft.com/office/officeart/2005/8/layout/hierarchy1"/>
    <dgm:cxn modelId="{E6D9B8ED-93D7-D44B-A3D7-4445D417F03D}" type="presParOf" srcId="{D9FEDFDD-967B-A745-8B4F-3EEAD7E1EF3D}" destId="{DE45DC5C-08BA-ED4E-84DF-D2443AA66A18}" srcOrd="1" destOrd="0" presId="urn:microsoft.com/office/officeart/2005/8/layout/hierarchy1"/>
    <dgm:cxn modelId="{FEF4F872-9DF6-7940-8050-14A7A92DCA06}" type="presParOf" srcId="{DE45DC5C-08BA-ED4E-84DF-D2443AA66A18}" destId="{511A5F91-FDDB-B84E-BFF2-BEDB8ABECF1E}" srcOrd="0" destOrd="0" presId="urn:microsoft.com/office/officeart/2005/8/layout/hierarchy1"/>
    <dgm:cxn modelId="{2C601864-2CD5-954C-A6DC-36CB90929A1C}" type="presParOf" srcId="{DE45DC5C-08BA-ED4E-84DF-D2443AA66A18}" destId="{29910D4F-71FF-F444-AE2D-F12F9E2C96F6}" srcOrd="1" destOrd="0" presId="urn:microsoft.com/office/officeart/2005/8/layout/hierarchy1"/>
    <dgm:cxn modelId="{969775F1-45E9-0946-8C7D-993F454C0F8C}" type="presParOf" srcId="{29910D4F-71FF-F444-AE2D-F12F9E2C96F6}" destId="{C88FF8A7-D14F-4243-A795-548247096341}" srcOrd="0" destOrd="0" presId="urn:microsoft.com/office/officeart/2005/8/layout/hierarchy1"/>
    <dgm:cxn modelId="{11A02A23-8BF9-1644-97CD-D19EED1C29BA}" type="presParOf" srcId="{C88FF8A7-D14F-4243-A795-548247096341}" destId="{611008B1-4129-A440-A15A-AF3393C7BFA3}" srcOrd="0" destOrd="0" presId="urn:microsoft.com/office/officeart/2005/8/layout/hierarchy1"/>
    <dgm:cxn modelId="{477B0CAD-AB96-AA4C-8428-F2345CED0BD8}" type="presParOf" srcId="{C88FF8A7-D14F-4243-A795-548247096341}" destId="{A22A1774-9811-C649-8EC0-651BD43519EA}" srcOrd="1" destOrd="0" presId="urn:microsoft.com/office/officeart/2005/8/layout/hierarchy1"/>
    <dgm:cxn modelId="{DCE2977C-DE78-1546-9659-A749FC5DD0E7}" type="presParOf" srcId="{29910D4F-71FF-F444-AE2D-F12F9E2C96F6}" destId="{E9FA1890-8415-B543-BEB1-1C7E9FC11877}" srcOrd="1" destOrd="0" presId="urn:microsoft.com/office/officeart/2005/8/layout/hierarchy1"/>
    <dgm:cxn modelId="{3A086B23-0126-0E42-952C-54C87B2B879D}" type="presParOf" srcId="{DE45DC5C-08BA-ED4E-84DF-D2443AA66A18}" destId="{6D3F44C1-8182-6B48-8749-50325B3B7C4A}" srcOrd="2" destOrd="0" presId="urn:microsoft.com/office/officeart/2005/8/layout/hierarchy1"/>
    <dgm:cxn modelId="{5784E45C-D572-354C-84C6-88391D5DFB13}" type="presParOf" srcId="{DE45DC5C-08BA-ED4E-84DF-D2443AA66A18}" destId="{5B6567A6-2390-A647-82B7-D2317A1E6BFD}" srcOrd="3" destOrd="0" presId="urn:microsoft.com/office/officeart/2005/8/layout/hierarchy1"/>
    <dgm:cxn modelId="{7BC5987D-DF77-6C46-AE9E-E365159B6A46}" type="presParOf" srcId="{5B6567A6-2390-A647-82B7-D2317A1E6BFD}" destId="{FD591B6E-0902-0245-BC56-66D6A8F32516}" srcOrd="0" destOrd="0" presId="urn:microsoft.com/office/officeart/2005/8/layout/hierarchy1"/>
    <dgm:cxn modelId="{6C134268-E844-F44E-A604-3B42E32958C2}" type="presParOf" srcId="{FD591B6E-0902-0245-BC56-66D6A8F32516}" destId="{C94A9323-F3CD-C949-94C7-3065246A5329}" srcOrd="0" destOrd="0" presId="urn:microsoft.com/office/officeart/2005/8/layout/hierarchy1"/>
    <dgm:cxn modelId="{31B49F77-6B98-1447-B51E-196CA4A42C08}" type="presParOf" srcId="{FD591B6E-0902-0245-BC56-66D6A8F32516}" destId="{0C68C85E-4FC4-D34F-973A-BBB32CEAB315}" srcOrd="1" destOrd="0" presId="urn:microsoft.com/office/officeart/2005/8/layout/hierarchy1"/>
    <dgm:cxn modelId="{23DB1B27-A4B9-3D4A-9CEE-AAF7B7DB599E}" type="presParOf" srcId="{5B6567A6-2390-A647-82B7-D2317A1E6BFD}" destId="{63309A3F-7291-8B44-8C4E-96F0B27DE3F0}" srcOrd="1" destOrd="0" presId="urn:microsoft.com/office/officeart/2005/8/layout/hierarchy1"/>
    <dgm:cxn modelId="{C638EA8C-E4D9-F24F-A380-D6CB76DC42FC}" type="presParOf" srcId="{DE45DC5C-08BA-ED4E-84DF-D2443AA66A18}" destId="{677279C4-C34D-584A-A2B3-F621925DA2F7}" srcOrd="4" destOrd="0" presId="urn:microsoft.com/office/officeart/2005/8/layout/hierarchy1"/>
    <dgm:cxn modelId="{26BB491D-6F83-4B4B-8879-A2BE72DB7216}" type="presParOf" srcId="{DE45DC5C-08BA-ED4E-84DF-D2443AA66A18}" destId="{5EE31D04-33F1-2043-93D9-D2E1BF085250}" srcOrd="5" destOrd="0" presId="urn:microsoft.com/office/officeart/2005/8/layout/hierarchy1"/>
    <dgm:cxn modelId="{64C75255-AB70-F74D-8479-564203EE8358}" type="presParOf" srcId="{5EE31D04-33F1-2043-93D9-D2E1BF085250}" destId="{1B5C925D-FA87-1E4A-B1FD-6985D236D537}" srcOrd="0" destOrd="0" presId="urn:microsoft.com/office/officeart/2005/8/layout/hierarchy1"/>
    <dgm:cxn modelId="{2C63CFB9-413B-6F40-B17F-EEC84548D25E}" type="presParOf" srcId="{1B5C925D-FA87-1E4A-B1FD-6985D236D537}" destId="{7EC85BBC-0544-594B-BEE0-B2F839BDBFBF}" srcOrd="0" destOrd="0" presId="urn:microsoft.com/office/officeart/2005/8/layout/hierarchy1"/>
    <dgm:cxn modelId="{266D826F-C63D-5241-9816-98C9E77F8908}" type="presParOf" srcId="{1B5C925D-FA87-1E4A-B1FD-6985D236D537}" destId="{9D584480-35DB-2A46-A2B5-D2781CF60188}" srcOrd="1" destOrd="0" presId="urn:microsoft.com/office/officeart/2005/8/layout/hierarchy1"/>
    <dgm:cxn modelId="{34348C0E-973D-064E-85E5-EF3FA65BA36D}" type="presParOf" srcId="{5EE31D04-33F1-2043-93D9-D2E1BF085250}" destId="{51EC78A9-CFB9-6E48-9D7E-28EBAB0EF230}" srcOrd="1" destOrd="0" presId="urn:microsoft.com/office/officeart/2005/8/layout/hierarchy1"/>
    <dgm:cxn modelId="{103268C3-4547-6E4A-AB47-5844ABEB3D1C}" type="presParOf" srcId="{9D432829-5B68-5949-9BB0-71778DCA8247}" destId="{024EE87D-50AE-D446-9EE8-DC7F17427D94}" srcOrd="2" destOrd="0" presId="urn:microsoft.com/office/officeart/2005/8/layout/hierarchy1"/>
    <dgm:cxn modelId="{8D8D7AC5-D255-B448-BE06-77179C8EF9EB}" type="presParOf" srcId="{9D432829-5B68-5949-9BB0-71778DCA8247}" destId="{4F1F7F35-4267-8541-A207-05FA027A8B5B}" srcOrd="3" destOrd="0" presId="urn:microsoft.com/office/officeart/2005/8/layout/hierarchy1"/>
    <dgm:cxn modelId="{370C168F-EBE7-4242-8E38-66CD1A9C38C8}" type="presParOf" srcId="{4F1F7F35-4267-8541-A207-05FA027A8B5B}" destId="{90DF0E3B-B3FF-974E-98F5-A68D9CCC7B85}" srcOrd="0" destOrd="0" presId="urn:microsoft.com/office/officeart/2005/8/layout/hierarchy1"/>
    <dgm:cxn modelId="{FC605FBC-693D-C54B-BFEC-9F9646E0256E}" type="presParOf" srcId="{90DF0E3B-B3FF-974E-98F5-A68D9CCC7B85}" destId="{2728738F-B09C-764D-8461-6DA10764DFFB}" srcOrd="0" destOrd="0" presId="urn:microsoft.com/office/officeart/2005/8/layout/hierarchy1"/>
    <dgm:cxn modelId="{17903B03-E961-D548-88EC-EE86F8968449}" type="presParOf" srcId="{90DF0E3B-B3FF-974E-98F5-A68D9CCC7B85}" destId="{E7DCE425-1286-C940-8555-9A803FD8DBC1}" srcOrd="1" destOrd="0" presId="urn:microsoft.com/office/officeart/2005/8/layout/hierarchy1"/>
    <dgm:cxn modelId="{21E4A9CF-FFE3-294A-A974-65EC46C1A708}" type="presParOf" srcId="{4F1F7F35-4267-8541-A207-05FA027A8B5B}" destId="{1A80B041-EC72-1E40-842E-6E31D8DC0979}" srcOrd="1" destOrd="0" presId="urn:microsoft.com/office/officeart/2005/8/layout/hierarchy1"/>
    <dgm:cxn modelId="{F82C1F6C-5315-9E4C-A83E-A4A3150A4FA9}" type="presParOf" srcId="{1A80B041-EC72-1E40-842E-6E31D8DC0979}" destId="{82F2C1F1-D77C-264D-9940-42E4D8D36A30}" srcOrd="0" destOrd="0" presId="urn:microsoft.com/office/officeart/2005/8/layout/hierarchy1"/>
    <dgm:cxn modelId="{466FD1B0-3F0A-BC4F-BAF9-CF1AD7374124}" type="presParOf" srcId="{1A80B041-EC72-1E40-842E-6E31D8DC0979}" destId="{22345FA0-2168-F04B-81C1-046490444157}" srcOrd="1" destOrd="0" presId="urn:microsoft.com/office/officeart/2005/8/layout/hierarchy1"/>
    <dgm:cxn modelId="{94EC33C9-C873-B04C-9D3F-4409169115A9}" type="presParOf" srcId="{22345FA0-2168-F04B-81C1-046490444157}" destId="{91FB3011-9D74-9B48-A80F-4E1028A379A1}" srcOrd="0" destOrd="0" presId="urn:microsoft.com/office/officeart/2005/8/layout/hierarchy1"/>
    <dgm:cxn modelId="{F3364E2F-78E2-AF40-95B9-314B5048C764}" type="presParOf" srcId="{91FB3011-9D74-9B48-A80F-4E1028A379A1}" destId="{81C19E1E-A11A-E047-9FC4-A2B16F23146B}" srcOrd="0" destOrd="0" presId="urn:microsoft.com/office/officeart/2005/8/layout/hierarchy1"/>
    <dgm:cxn modelId="{C173299E-2813-A345-8B58-15F66F881EE2}" type="presParOf" srcId="{91FB3011-9D74-9B48-A80F-4E1028A379A1}" destId="{5A792D43-05B0-E44D-B1B4-8E4F810EF288}" srcOrd="1" destOrd="0" presId="urn:microsoft.com/office/officeart/2005/8/layout/hierarchy1"/>
    <dgm:cxn modelId="{125DE9B9-99E6-354C-A293-BD190FDF05DD}" type="presParOf" srcId="{22345FA0-2168-F04B-81C1-046490444157}" destId="{37D5E46C-D5DD-7D4D-B874-8C6A9CE96BB6}" srcOrd="1" destOrd="0" presId="urn:microsoft.com/office/officeart/2005/8/layout/hierarchy1"/>
    <dgm:cxn modelId="{BD656D99-FC88-9D4E-BD1B-C900CE9D4173}" type="presParOf" srcId="{37D5E46C-D5DD-7D4D-B874-8C6A9CE96BB6}" destId="{AEC75608-5F81-FB41-93EF-C259FF77B476}" srcOrd="0" destOrd="0" presId="urn:microsoft.com/office/officeart/2005/8/layout/hierarchy1"/>
    <dgm:cxn modelId="{E6038A71-E51F-574D-B1BB-3E9B1C351F8B}" type="presParOf" srcId="{37D5E46C-D5DD-7D4D-B874-8C6A9CE96BB6}" destId="{7FCF1568-9E56-A14F-B7F2-B634DF388082}" srcOrd="1" destOrd="0" presId="urn:microsoft.com/office/officeart/2005/8/layout/hierarchy1"/>
    <dgm:cxn modelId="{04CDD6C4-89A5-7444-8172-847068DE0A83}" type="presParOf" srcId="{7FCF1568-9E56-A14F-B7F2-B634DF388082}" destId="{41584756-235C-7143-AA7B-6E690EC57AB2}" srcOrd="0" destOrd="0" presId="urn:microsoft.com/office/officeart/2005/8/layout/hierarchy1"/>
    <dgm:cxn modelId="{D7080603-66A9-1447-BB69-CE5D504D7E0D}" type="presParOf" srcId="{41584756-235C-7143-AA7B-6E690EC57AB2}" destId="{863AABCD-6CBC-C748-8733-9871E2F07708}" srcOrd="0" destOrd="0" presId="urn:microsoft.com/office/officeart/2005/8/layout/hierarchy1"/>
    <dgm:cxn modelId="{7A1BBA88-DDFF-674A-821A-826F75AB7916}" type="presParOf" srcId="{41584756-235C-7143-AA7B-6E690EC57AB2}" destId="{2D166F3C-B948-384B-AC9B-5F571B1AE851}" srcOrd="1" destOrd="0" presId="urn:microsoft.com/office/officeart/2005/8/layout/hierarchy1"/>
    <dgm:cxn modelId="{772C9C8B-FB7E-B644-9BCA-58CAF169271A}" type="presParOf" srcId="{7FCF1568-9E56-A14F-B7F2-B634DF388082}" destId="{26589666-ED29-0643-842B-DC92DA38BE9E}" srcOrd="1" destOrd="0" presId="urn:microsoft.com/office/officeart/2005/8/layout/hierarchy1"/>
    <dgm:cxn modelId="{AC446694-2B76-8E4C-9848-BDB2AA395260}" type="presParOf" srcId="{9D432829-5B68-5949-9BB0-71778DCA8247}" destId="{D3FD69D8-09B1-3A49-B088-3C88BC27CB78}" srcOrd="4" destOrd="0" presId="urn:microsoft.com/office/officeart/2005/8/layout/hierarchy1"/>
    <dgm:cxn modelId="{D3452D93-077B-AA48-B0E2-387FCFC096E5}" type="presParOf" srcId="{9D432829-5B68-5949-9BB0-71778DCA8247}" destId="{FCA0E8CC-79EE-9D43-B540-EFA1290FF5AB}" srcOrd="5" destOrd="0" presId="urn:microsoft.com/office/officeart/2005/8/layout/hierarchy1"/>
    <dgm:cxn modelId="{22879B72-5F4F-8D47-8C9C-5351FD39C864}" type="presParOf" srcId="{FCA0E8CC-79EE-9D43-B540-EFA1290FF5AB}" destId="{FD3F62CC-C328-9C42-AEE1-C4FD26EFFF37}" srcOrd="0" destOrd="0" presId="urn:microsoft.com/office/officeart/2005/8/layout/hierarchy1"/>
    <dgm:cxn modelId="{FAB2E7F6-DDC5-4743-A59D-DAA1D77DE3FC}" type="presParOf" srcId="{FD3F62CC-C328-9C42-AEE1-C4FD26EFFF37}" destId="{61ABC0D4-5301-DB49-AE6B-573DDB47B6F2}" srcOrd="0" destOrd="0" presId="urn:microsoft.com/office/officeart/2005/8/layout/hierarchy1"/>
    <dgm:cxn modelId="{A6340DB8-A94E-7C49-BD89-7AB0BFB9DEAD}" type="presParOf" srcId="{FD3F62CC-C328-9C42-AEE1-C4FD26EFFF37}" destId="{47BC580D-CD4B-354B-9E92-18009F77948A}" srcOrd="1" destOrd="0" presId="urn:microsoft.com/office/officeart/2005/8/layout/hierarchy1"/>
    <dgm:cxn modelId="{76FCE38D-A07D-8847-AA32-1E28DEC30D5A}" type="presParOf" srcId="{FCA0E8CC-79EE-9D43-B540-EFA1290FF5AB}" destId="{F007DA84-A02E-BF40-B846-A00BE531EE1B}" srcOrd="1" destOrd="0" presId="urn:microsoft.com/office/officeart/2005/8/layout/hierarchy1"/>
    <dgm:cxn modelId="{64668831-4633-AA47-A65C-6F2A6A2D6F4C}" type="presParOf" srcId="{F007DA84-A02E-BF40-B846-A00BE531EE1B}" destId="{6C842D8B-A333-9F46-A016-9B059B525E4C}" srcOrd="0" destOrd="0" presId="urn:microsoft.com/office/officeart/2005/8/layout/hierarchy1"/>
    <dgm:cxn modelId="{64C8E758-F3F6-E140-A9C8-1947FD5E5585}" type="presParOf" srcId="{F007DA84-A02E-BF40-B846-A00BE531EE1B}" destId="{CFF03CBA-1F0E-C340-A217-EA034490927D}" srcOrd="1" destOrd="0" presId="urn:microsoft.com/office/officeart/2005/8/layout/hierarchy1"/>
    <dgm:cxn modelId="{8921FB04-218F-A446-9120-32B364ACE6DE}" type="presParOf" srcId="{CFF03CBA-1F0E-C340-A217-EA034490927D}" destId="{494A1DEB-04F3-F748-8E7B-34B05DE82652}" srcOrd="0" destOrd="0" presId="urn:microsoft.com/office/officeart/2005/8/layout/hierarchy1"/>
    <dgm:cxn modelId="{EC712590-71F8-954A-B18E-84DCB217EABF}" type="presParOf" srcId="{494A1DEB-04F3-F748-8E7B-34B05DE82652}" destId="{5E2101FF-8EDD-3747-A45E-8642AF2315A6}" srcOrd="0" destOrd="0" presId="urn:microsoft.com/office/officeart/2005/8/layout/hierarchy1"/>
    <dgm:cxn modelId="{1122ED32-4EDA-594F-8202-B03D859894E8}" type="presParOf" srcId="{494A1DEB-04F3-F748-8E7B-34B05DE82652}" destId="{13C817D7-A701-B344-9CA3-9D2985B3D485}" srcOrd="1" destOrd="0" presId="urn:microsoft.com/office/officeart/2005/8/layout/hierarchy1"/>
    <dgm:cxn modelId="{BE134FC5-D77A-DF4C-93E7-5FAF17CC67F8}" type="presParOf" srcId="{CFF03CBA-1F0E-C340-A217-EA034490927D}" destId="{9BE67040-A275-4F4D-BDA9-B36B108A83B4}" srcOrd="1" destOrd="0" presId="urn:microsoft.com/office/officeart/2005/8/layout/hierarchy1"/>
    <dgm:cxn modelId="{E2340D36-19E6-1747-AD45-76E1F708DB5A}" type="presParOf" srcId="{9BE67040-A275-4F4D-BDA9-B36B108A83B4}" destId="{D65729C4-3C83-D740-9C2B-6B766920DF8A}" srcOrd="0" destOrd="0" presId="urn:microsoft.com/office/officeart/2005/8/layout/hierarchy1"/>
    <dgm:cxn modelId="{731367E1-FAD7-9A41-A409-5DD81082052B}" type="presParOf" srcId="{9BE67040-A275-4F4D-BDA9-B36B108A83B4}" destId="{81DA4923-498F-214E-B316-43DF72E39C19}" srcOrd="1" destOrd="0" presId="urn:microsoft.com/office/officeart/2005/8/layout/hierarchy1"/>
    <dgm:cxn modelId="{46E1A3CC-035E-564B-A4A3-4C1E52B38D12}" type="presParOf" srcId="{81DA4923-498F-214E-B316-43DF72E39C19}" destId="{4A50E020-2539-2C41-96C8-3790EC4DA88A}" srcOrd="0" destOrd="0" presId="urn:microsoft.com/office/officeart/2005/8/layout/hierarchy1"/>
    <dgm:cxn modelId="{1AD1ED6C-EDC6-0147-A2E8-ED3AF57FA447}" type="presParOf" srcId="{4A50E020-2539-2C41-96C8-3790EC4DA88A}" destId="{21D643E9-1B1C-324F-B3DE-4C4BEF0D0956}" srcOrd="0" destOrd="0" presId="urn:microsoft.com/office/officeart/2005/8/layout/hierarchy1"/>
    <dgm:cxn modelId="{FF9516A8-23F6-2B41-A92D-32963A019FAD}" type="presParOf" srcId="{4A50E020-2539-2C41-96C8-3790EC4DA88A}" destId="{CB3D476E-399F-954A-957D-3EAC1B694344}" srcOrd="1" destOrd="0" presId="urn:microsoft.com/office/officeart/2005/8/layout/hierarchy1"/>
    <dgm:cxn modelId="{29219F46-AC04-DD42-8B19-B3A1726D1441}" type="presParOf" srcId="{81DA4923-498F-214E-B316-43DF72E39C19}" destId="{3B198843-0B6B-234E-8D79-FAD40F7108C5}" srcOrd="1" destOrd="0" presId="urn:microsoft.com/office/officeart/2005/8/layout/hierarchy1"/>
    <dgm:cxn modelId="{96FC03BF-41AB-1D43-864E-20AC4E62354D}" type="presParOf" srcId="{9D432829-5B68-5949-9BB0-71778DCA8247}" destId="{6833753E-860C-504B-918E-F6903F4582B4}" srcOrd="6" destOrd="0" presId="urn:microsoft.com/office/officeart/2005/8/layout/hierarchy1"/>
    <dgm:cxn modelId="{B5D3EA51-053D-AB48-A8DC-B0D328391CE5}" type="presParOf" srcId="{9D432829-5B68-5949-9BB0-71778DCA8247}" destId="{A76880F7-5943-CD4A-AD9D-90DB6C79E951}" srcOrd="7" destOrd="0" presId="urn:microsoft.com/office/officeart/2005/8/layout/hierarchy1"/>
    <dgm:cxn modelId="{258CBEED-8EDE-AA4E-AED8-9DB9D3A17C80}" type="presParOf" srcId="{A76880F7-5943-CD4A-AD9D-90DB6C79E951}" destId="{A61D8738-3B30-DF45-892E-C63787D3C256}" srcOrd="0" destOrd="0" presId="urn:microsoft.com/office/officeart/2005/8/layout/hierarchy1"/>
    <dgm:cxn modelId="{0E0064F1-9F78-B74D-A5C8-2588B899D030}" type="presParOf" srcId="{A61D8738-3B30-DF45-892E-C63787D3C256}" destId="{CE8B4FF7-AFC0-DA48-925C-2A6DB419B37C}" srcOrd="0" destOrd="0" presId="urn:microsoft.com/office/officeart/2005/8/layout/hierarchy1"/>
    <dgm:cxn modelId="{EC1C77B9-EC91-B342-BBF5-A05F3624355D}" type="presParOf" srcId="{A61D8738-3B30-DF45-892E-C63787D3C256}" destId="{E9EBAE18-0E55-824A-80ED-7AA4EB592448}" srcOrd="1" destOrd="0" presId="urn:microsoft.com/office/officeart/2005/8/layout/hierarchy1"/>
    <dgm:cxn modelId="{BA21A5B2-95DC-9244-AACC-CFDB533DFE31}" type="presParOf" srcId="{A76880F7-5943-CD4A-AD9D-90DB6C79E951}" destId="{35D66E27-797C-BF42-9EB0-AA3061C07C8E}" srcOrd="1" destOrd="0" presId="urn:microsoft.com/office/officeart/2005/8/layout/hierarchy1"/>
    <dgm:cxn modelId="{350CFDE5-AD7B-6A43-827F-F1B847BC47BE}" type="presParOf" srcId="{35D66E27-797C-BF42-9EB0-AA3061C07C8E}" destId="{09F4E9F9-F994-9A43-B128-5F1B7894CE3D}" srcOrd="0" destOrd="0" presId="urn:microsoft.com/office/officeart/2005/8/layout/hierarchy1"/>
    <dgm:cxn modelId="{FF3D0884-907C-104B-8865-99584182EC13}" type="presParOf" srcId="{35D66E27-797C-BF42-9EB0-AA3061C07C8E}" destId="{39622925-85C6-F843-A606-FE294D86227B}" srcOrd="1" destOrd="0" presId="urn:microsoft.com/office/officeart/2005/8/layout/hierarchy1"/>
    <dgm:cxn modelId="{51A29A71-C740-E643-95F8-A13BC4BF87F6}" type="presParOf" srcId="{39622925-85C6-F843-A606-FE294D86227B}" destId="{766B36F1-29A8-7043-B716-56FD47CE1499}" srcOrd="0" destOrd="0" presId="urn:microsoft.com/office/officeart/2005/8/layout/hierarchy1"/>
    <dgm:cxn modelId="{3F16F53E-7E66-DB44-8C40-C54710D4B0E2}" type="presParOf" srcId="{766B36F1-29A8-7043-B716-56FD47CE1499}" destId="{7626F876-5B56-A946-ADAA-FC42E92F4C8E}" srcOrd="0" destOrd="0" presId="urn:microsoft.com/office/officeart/2005/8/layout/hierarchy1"/>
    <dgm:cxn modelId="{79AA8775-3168-314F-AB78-F0AF30AC0313}" type="presParOf" srcId="{766B36F1-29A8-7043-B716-56FD47CE1499}" destId="{227D2FA5-72B4-BD43-B80A-4DB8966EDBD1}" srcOrd="1" destOrd="0" presId="urn:microsoft.com/office/officeart/2005/8/layout/hierarchy1"/>
    <dgm:cxn modelId="{5426690C-AC68-2240-BF7F-0E83ADD05DE5}" type="presParOf" srcId="{39622925-85C6-F843-A606-FE294D86227B}" destId="{805EBF8D-5E8E-2E42-9611-AA42B3F6F0BB}" srcOrd="1" destOrd="0" presId="urn:microsoft.com/office/officeart/2005/8/layout/hierarchy1"/>
    <dgm:cxn modelId="{2B98CE55-1969-554F-B0CF-648D4A605258}" type="presParOf" srcId="{805EBF8D-5E8E-2E42-9611-AA42B3F6F0BB}" destId="{6C98233A-F451-3F4C-BA1C-E9678F153FB4}" srcOrd="0" destOrd="0" presId="urn:microsoft.com/office/officeart/2005/8/layout/hierarchy1"/>
    <dgm:cxn modelId="{AA83386C-6C6F-E94B-86EE-61D621A85EF2}" type="presParOf" srcId="{805EBF8D-5E8E-2E42-9611-AA42B3F6F0BB}" destId="{290D2367-F896-2442-A8A5-AA9D05C643ED}" srcOrd="1" destOrd="0" presId="urn:microsoft.com/office/officeart/2005/8/layout/hierarchy1"/>
    <dgm:cxn modelId="{40ACDDBC-E5FA-F443-B543-41BF6EC948AA}" type="presParOf" srcId="{290D2367-F896-2442-A8A5-AA9D05C643ED}" destId="{A73CF303-081F-1749-B020-47B1BBDEFEFB}" srcOrd="0" destOrd="0" presId="urn:microsoft.com/office/officeart/2005/8/layout/hierarchy1"/>
    <dgm:cxn modelId="{9A01E95E-91D3-9848-8105-06724A815E06}" type="presParOf" srcId="{A73CF303-081F-1749-B020-47B1BBDEFEFB}" destId="{FD1EE872-21CE-CA43-A82A-3DE4BAEC2ACF}" srcOrd="0" destOrd="0" presId="urn:microsoft.com/office/officeart/2005/8/layout/hierarchy1"/>
    <dgm:cxn modelId="{0E4921AB-74C4-5944-9BB3-BB620CB66C81}" type="presParOf" srcId="{A73CF303-081F-1749-B020-47B1BBDEFEFB}" destId="{CAEDF460-D7DD-BE4E-AC62-95D8E557B62F}" srcOrd="1" destOrd="0" presId="urn:microsoft.com/office/officeart/2005/8/layout/hierarchy1"/>
    <dgm:cxn modelId="{031E40B2-0FF6-2746-9AA9-B73B33A18A4A}" type="presParOf" srcId="{290D2367-F896-2442-A8A5-AA9D05C643ED}" destId="{077E67D0-9FEC-7B45-8124-3D0D896CF171}" srcOrd="1" destOrd="0" presId="urn:microsoft.com/office/officeart/2005/8/layout/hierarchy1"/>
    <dgm:cxn modelId="{3947BC84-D181-6246-A750-79439516F195}" type="presParOf" srcId="{9D432829-5B68-5949-9BB0-71778DCA8247}" destId="{C9019796-FE4D-C247-97FC-CE21A155FD71}" srcOrd="8" destOrd="0" presId="urn:microsoft.com/office/officeart/2005/8/layout/hierarchy1"/>
    <dgm:cxn modelId="{690A2A29-B79B-6944-9EAB-9C2066E89511}" type="presParOf" srcId="{9D432829-5B68-5949-9BB0-71778DCA8247}" destId="{B58AF5F6-417D-4D44-A7C5-9467B0778765}" srcOrd="9" destOrd="0" presId="urn:microsoft.com/office/officeart/2005/8/layout/hierarchy1"/>
    <dgm:cxn modelId="{8E10E15F-F30D-704D-BD0D-75990C8DFDEE}" type="presParOf" srcId="{B58AF5F6-417D-4D44-A7C5-9467B0778765}" destId="{866F021A-FEA1-9649-B293-9BC2799879B2}" srcOrd="0" destOrd="0" presId="urn:microsoft.com/office/officeart/2005/8/layout/hierarchy1"/>
    <dgm:cxn modelId="{2A75DA9A-639B-F14B-AAAE-D58ADE85F019}" type="presParOf" srcId="{866F021A-FEA1-9649-B293-9BC2799879B2}" destId="{C19374D3-A31F-DC42-87DD-8709CF69572E}" srcOrd="0" destOrd="0" presId="urn:microsoft.com/office/officeart/2005/8/layout/hierarchy1"/>
    <dgm:cxn modelId="{F63A7B7C-874F-4647-B3B1-8ADE4595A54E}" type="presParOf" srcId="{866F021A-FEA1-9649-B293-9BC2799879B2}" destId="{14F0825E-C22A-FC42-B73B-12D93729FCCA}" srcOrd="1" destOrd="0" presId="urn:microsoft.com/office/officeart/2005/8/layout/hierarchy1"/>
    <dgm:cxn modelId="{F7477E8F-6C81-0E4D-90A0-A4AAA536CE88}" type="presParOf" srcId="{B58AF5F6-417D-4D44-A7C5-9467B0778765}" destId="{316E3A04-F005-614A-997F-E3D79999D286}" srcOrd="1" destOrd="0" presId="urn:microsoft.com/office/officeart/2005/8/layout/hierarchy1"/>
    <dgm:cxn modelId="{960D925F-6CE8-A744-8B2C-49439B4966E0}" type="presParOf" srcId="{316E3A04-F005-614A-997F-E3D79999D286}" destId="{697CBDEE-BF50-5A4D-9401-EDE90139E364}" srcOrd="0" destOrd="0" presId="urn:microsoft.com/office/officeart/2005/8/layout/hierarchy1"/>
    <dgm:cxn modelId="{66E3E973-587C-6845-984F-5EE94762C9D6}" type="presParOf" srcId="{316E3A04-F005-614A-997F-E3D79999D286}" destId="{B3182321-BFD1-B443-ACCB-D31ED80DEDEC}" srcOrd="1" destOrd="0" presId="urn:microsoft.com/office/officeart/2005/8/layout/hierarchy1"/>
    <dgm:cxn modelId="{B5A30469-4FBC-1B43-A7BE-2A6F8CD12422}" type="presParOf" srcId="{B3182321-BFD1-B443-ACCB-D31ED80DEDEC}" destId="{1E5F02B8-23B3-E44F-ADF4-0C9A10C235FF}" srcOrd="0" destOrd="0" presId="urn:microsoft.com/office/officeart/2005/8/layout/hierarchy1"/>
    <dgm:cxn modelId="{EE10C3A7-39D3-F446-A7D6-4B96EE5BC895}" type="presParOf" srcId="{1E5F02B8-23B3-E44F-ADF4-0C9A10C235FF}" destId="{2C5F876D-7D61-E34D-96A6-DC9DA283A6E3}" srcOrd="0" destOrd="0" presId="urn:microsoft.com/office/officeart/2005/8/layout/hierarchy1"/>
    <dgm:cxn modelId="{343826CD-C60C-B742-ADBC-B6F7A377FE29}" type="presParOf" srcId="{1E5F02B8-23B3-E44F-ADF4-0C9A10C235FF}" destId="{5F5B47D3-F820-E242-8155-EF36FC775452}" srcOrd="1" destOrd="0" presId="urn:microsoft.com/office/officeart/2005/8/layout/hierarchy1"/>
    <dgm:cxn modelId="{A1ADA2D2-6058-024B-90AE-F7FDF4F564FC}" type="presParOf" srcId="{B3182321-BFD1-B443-ACCB-D31ED80DEDEC}" destId="{B26BA967-C19A-EE4B-B576-B313EA45B9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F41C0-37A4-5942-B02C-257687D0F391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06FDE6-682A-0845-AE1E-9C5EB339492D}">
      <dgm:prSet phldrT="[Texte]"/>
      <dgm:spPr/>
      <dgm:t>
        <a:bodyPr/>
        <a:lstStyle/>
        <a:p>
          <a:r>
            <a:rPr lang="fr-FR" dirty="0" smtClean="0"/>
            <a:t>Dynasties </a:t>
          </a:r>
          <a:endParaRPr lang="fr-FR" dirty="0"/>
        </a:p>
      </dgm:t>
    </dgm:pt>
    <dgm:pt modelId="{85D9399A-A446-1D43-B9F6-D2E319B46BF4}" type="parTrans" cxnId="{8D742A6D-9408-F84D-BE67-7AC84B661476}">
      <dgm:prSet/>
      <dgm:spPr/>
      <dgm:t>
        <a:bodyPr/>
        <a:lstStyle/>
        <a:p>
          <a:endParaRPr lang="fr-FR"/>
        </a:p>
      </dgm:t>
    </dgm:pt>
    <dgm:pt modelId="{7B3291F5-16D8-154D-9BA9-2254D4DBEC74}" type="sibTrans" cxnId="{8D742A6D-9408-F84D-BE67-7AC84B661476}">
      <dgm:prSet/>
      <dgm:spPr/>
      <dgm:t>
        <a:bodyPr/>
        <a:lstStyle/>
        <a:p>
          <a:endParaRPr lang="fr-FR"/>
        </a:p>
      </dgm:t>
    </dgm:pt>
    <dgm:pt modelId="{6925A864-B22C-0149-A7AB-C568B49E5CDC}">
      <dgm:prSet phldrT="[Texte]"/>
      <dgm:spPr/>
      <dgm:t>
        <a:bodyPr/>
        <a:lstStyle/>
        <a:p>
          <a:r>
            <a:rPr lang="fr-FR" dirty="0" smtClean="0"/>
            <a:t>Omeyyades</a:t>
          </a:r>
        </a:p>
        <a:p>
          <a:r>
            <a:rPr lang="fr-FR" dirty="0" smtClean="0"/>
            <a:t>(grand oncle de Mahomet)</a:t>
          </a:r>
          <a:endParaRPr lang="fr-FR" dirty="0"/>
        </a:p>
      </dgm:t>
    </dgm:pt>
    <dgm:pt modelId="{EE449CB3-D47D-EB41-83BF-8C08B4655794}" type="parTrans" cxnId="{DFC215A8-8BD3-F14C-BC5D-07E1C586B0E8}">
      <dgm:prSet/>
      <dgm:spPr/>
      <dgm:t>
        <a:bodyPr/>
        <a:lstStyle/>
        <a:p>
          <a:endParaRPr lang="fr-FR"/>
        </a:p>
      </dgm:t>
    </dgm:pt>
    <dgm:pt modelId="{AB85D832-6C87-334F-9FD4-12E4693D03E9}" type="sibTrans" cxnId="{DFC215A8-8BD3-F14C-BC5D-07E1C586B0E8}">
      <dgm:prSet/>
      <dgm:spPr/>
      <dgm:t>
        <a:bodyPr/>
        <a:lstStyle/>
        <a:p>
          <a:endParaRPr lang="fr-FR"/>
        </a:p>
      </dgm:t>
    </dgm:pt>
    <dgm:pt modelId="{498430FA-3C1F-0C48-96E7-93B364D1A979}">
      <dgm:prSet phldrT="[Texte]"/>
      <dgm:spPr/>
      <dgm:t>
        <a:bodyPr/>
        <a:lstStyle/>
        <a:p>
          <a:r>
            <a:rPr lang="fr-FR" dirty="0" smtClean="0"/>
            <a:t>Abbassides</a:t>
          </a:r>
        </a:p>
        <a:p>
          <a:r>
            <a:rPr lang="fr-FR" dirty="0" smtClean="0"/>
            <a:t>(oncle de Mahomet)</a:t>
          </a:r>
          <a:endParaRPr lang="fr-FR" dirty="0"/>
        </a:p>
      </dgm:t>
    </dgm:pt>
    <dgm:pt modelId="{88173FEE-E138-5142-AEB7-58D18007760D}" type="parTrans" cxnId="{6A331F01-6343-2C45-8A22-67971C550E6C}">
      <dgm:prSet/>
      <dgm:spPr/>
      <dgm:t>
        <a:bodyPr/>
        <a:lstStyle/>
        <a:p>
          <a:endParaRPr lang="fr-FR"/>
        </a:p>
      </dgm:t>
    </dgm:pt>
    <dgm:pt modelId="{906DA2D9-05F0-0447-A28E-C24ECF6A52D8}" type="sibTrans" cxnId="{6A331F01-6343-2C45-8A22-67971C550E6C}">
      <dgm:prSet/>
      <dgm:spPr/>
      <dgm:t>
        <a:bodyPr/>
        <a:lstStyle/>
        <a:p>
          <a:endParaRPr lang="fr-FR"/>
        </a:p>
      </dgm:t>
    </dgm:pt>
    <dgm:pt modelId="{DEE070C3-3F71-C34C-9977-55452089F070}" type="asst">
      <dgm:prSet/>
      <dgm:spPr/>
      <dgm:t>
        <a:bodyPr/>
        <a:lstStyle/>
        <a:p>
          <a:r>
            <a:rPr lang="fr-FR" dirty="0" smtClean="0"/>
            <a:t>Renversement des Omeyyades</a:t>
          </a:r>
          <a:endParaRPr lang="fr-FR" dirty="0"/>
        </a:p>
      </dgm:t>
    </dgm:pt>
    <dgm:pt modelId="{EAB16FC3-BA02-B94C-AFFD-F894118DB643}" type="parTrans" cxnId="{A8CD370C-6CAD-DF40-B199-0F0B8C29B4AE}">
      <dgm:prSet/>
      <dgm:spPr/>
      <dgm:t>
        <a:bodyPr/>
        <a:lstStyle/>
        <a:p>
          <a:endParaRPr lang="fr-FR"/>
        </a:p>
      </dgm:t>
    </dgm:pt>
    <dgm:pt modelId="{DCA7B34C-9762-3A47-8408-72BFCF27F083}" type="sibTrans" cxnId="{A8CD370C-6CAD-DF40-B199-0F0B8C29B4AE}">
      <dgm:prSet/>
      <dgm:spPr/>
      <dgm:t>
        <a:bodyPr/>
        <a:lstStyle/>
        <a:p>
          <a:endParaRPr lang="fr-FR"/>
        </a:p>
      </dgm:t>
    </dgm:pt>
    <dgm:pt modelId="{BE42385A-A31E-1346-9378-926C22CE42BB}" type="asst">
      <dgm:prSet/>
      <dgm:spPr/>
      <dgm:t>
        <a:bodyPr/>
        <a:lstStyle/>
        <a:p>
          <a:r>
            <a:rPr lang="fr-FR" dirty="0" smtClean="0"/>
            <a:t>Damas</a:t>
          </a:r>
          <a:endParaRPr lang="fr-FR" dirty="0"/>
        </a:p>
      </dgm:t>
    </dgm:pt>
    <dgm:pt modelId="{B9BD5C48-B029-2B49-AC5F-9B8ECFF1CDA5}" type="parTrans" cxnId="{F068EB82-EB93-B94D-8150-694D4A663C1F}">
      <dgm:prSet/>
      <dgm:spPr/>
      <dgm:t>
        <a:bodyPr/>
        <a:lstStyle/>
        <a:p>
          <a:endParaRPr lang="fr-FR"/>
        </a:p>
      </dgm:t>
    </dgm:pt>
    <dgm:pt modelId="{0A2C2F80-E931-C643-B08D-E53B08565A40}" type="sibTrans" cxnId="{F068EB82-EB93-B94D-8150-694D4A663C1F}">
      <dgm:prSet/>
      <dgm:spPr/>
      <dgm:t>
        <a:bodyPr/>
        <a:lstStyle/>
        <a:p>
          <a:endParaRPr lang="fr-FR"/>
        </a:p>
      </dgm:t>
    </dgm:pt>
    <dgm:pt modelId="{78696A40-6A7D-7A42-AE62-4B30D611AA28}">
      <dgm:prSet/>
      <dgm:spPr/>
      <dgm:t>
        <a:bodyPr/>
        <a:lstStyle/>
        <a:p>
          <a:r>
            <a:rPr lang="fr-FR" dirty="0" smtClean="0"/>
            <a:t>661-750</a:t>
          </a:r>
          <a:endParaRPr lang="fr-FR" dirty="0"/>
        </a:p>
      </dgm:t>
    </dgm:pt>
    <dgm:pt modelId="{2D9C36E6-5631-194A-A21D-16BB2DA40250}" type="parTrans" cxnId="{0CC440D7-5F36-1849-8A1B-DCEACF0DE938}">
      <dgm:prSet/>
      <dgm:spPr/>
      <dgm:t>
        <a:bodyPr/>
        <a:lstStyle/>
        <a:p>
          <a:endParaRPr lang="fr-FR"/>
        </a:p>
      </dgm:t>
    </dgm:pt>
    <dgm:pt modelId="{73CB039A-B5FC-794D-89F5-964810F0F298}" type="sibTrans" cxnId="{0CC440D7-5F36-1849-8A1B-DCEACF0DE938}">
      <dgm:prSet/>
      <dgm:spPr/>
      <dgm:t>
        <a:bodyPr/>
        <a:lstStyle/>
        <a:p>
          <a:endParaRPr lang="fr-FR"/>
        </a:p>
      </dgm:t>
    </dgm:pt>
    <dgm:pt modelId="{F36BF3AE-6FCF-784C-9CFE-FF0FB6ACA993}">
      <dgm:prSet/>
      <dgm:spPr/>
      <dgm:t>
        <a:bodyPr/>
        <a:lstStyle/>
        <a:p>
          <a:r>
            <a:rPr lang="fr-FR" dirty="0" smtClean="0"/>
            <a:t>Cordoue</a:t>
          </a:r>
          <a:endParaRPr lang="fr-FR" dirty="0"/>
        </a:p>
      </dgm:t>
    </dgm:pt>
    <dgm:pt modelId="{736E179B-4311-DC49-98B0-8777DF3AD17C}" type="parTrans" cxnId="{32E4A546-4491-E84B-B709-7D7DEF00A84A}">
      <dgm:prSet/>
      <dgm:spPr/>
      <dgm:t>
        <a:bodyPr/>
        <a:lstStyle/>
        <a:p>
          <a:endParaRPr lang="fr-FR"/>
        </a:p>
      </dgm:t>
    </dgm:pt>
    <dgm:pt modelId="{BDE1F453-755B-4D42-B4EA-5FF24FD66296}" type="sibTrans" cxnId="{32E4A546-4491-E84B-B709-7D7DEF00A84A}">
      <dgm:prSet/>
      <dgm:spPr/>
      <dgm:t>
        <a:bodyPr/>
        <a:lstStyle/>
        <a:p>
          <a:endParaRPr lang="fr-FR"/>
        </a:p>
      </dgm:t>
    </dgm:pt>
    <dgm:pt modelId="{09931D34-674D-C747-946A-424079DC9670}">
      <dgm:prSet/>
      <dgm:spPr/>
      <dgm:t>
        <a:bodyPr/>
        <a:lstStyle/>
        <a:p>
          <a:r>
            <a:rPr lang="fr-FR" smtClean="0"/>
            <a:t>Après renversement des Omeyyades de Damas</a:t>
          </a:r>
          <a:endParaRPr lang="fr-FR" dirty="0"/>
        </a:p>
      </dgm:t>
    </dgm:pt>
    <dgm:pt modelId="{A6E8E5C0-CEF7-9D4C-B54F-69B34846953F}" type="parTrans" cxnId="{55405F0F-2A15-E644-8885-91F5B1C7B0D9}">
      <dgm:prSet/>
      <dgm:spPr/>
      <dgm:t>
        <a:bodyPr/>
        <a:lstStyle/>
        <a:p>
          <a:endParaRPr lang="fr-FR"/>
        </a:p>
      </dgm:t>
    </dgm:pt>
    <dgm:pt modelId="{6A1C2A86-1D85-8F45-AC16-0BF8B3A27208}" type="sibTrans" cxnId="{55405F0F-2A15-E644-8885-91F5B1C7B0D9}">
      <dgm:prSet/>
      <dgm:spPr/>
      <dgm:t>
        <a:bodyPr/>
        <a:lstStyle/>
        <a:p>
          <a:endParaRPr lang="fr-FR"/>
        </a:p>
      </dgm:t>
    </dgm:pt>
    <dgm:pt modelId="{6E02E3E6-B9F2-F444-9ED9-C0078B87168F}" type="asst">
      <dgm:prSet/>
      <dgm:spPr/>
      <dgm:t>
        <a:bodyPr/>
        <a:lstStyle/>
        <a:p>
          <a:r>
            <a:rPr lang="fr-FR" dirty="0" smtClean="0"/>
            <a:t>Bagdad</a:t>
          </a:r>
          <a:endParaRPr lang="fr-FR" dirty="0"/>
        </a:p>
      </dgm:t>
    </dgm:pt>
    <dgm:pt modelId="{3C589400-AB4F-054E-8AF5-C2F36585C5AE}" type="parTrans" cxnId="{CD5EF3C9-DFAA-1742-96CD-42C651B58D0A}">
      <dgm:prSet/>
      <dgm:spPr/>
      <dgm:t>
        <a:bodyPr/>
        <a:lstStyle/>
        <a:p>
          <a:endParaRPr lang="fr-FR"/>
        </a:p>
      </dgm:t>
    </dgm:pt>
    <dgm:pt modelId="{76C1273E-6F6A-334C-9532-5789208E8EA9}" type="sibTrans" cxnId="{CD5EF3C9-DFAA-1742-96CD-42C651B58D0A}">
      <dgm:prSet/>
      <dgm:spPr/>
      <dgm:t>
        <a:bodyPr/>
        <a:lstStyle/>
        <a:p>
          <a:endParaRPr lang="fr-FR"/>
        </a:p>
      </dgm:t>
    </dgm:pt>
    <dgm:pt modelId="{0F8925ED-E37A-844F-8BF0-8EF963A7196C}" type="asst">
      <dgm:prSet/>
      <dgm:spPr/>
      <dgm:t>
        <a:bodyPr/>
        <a:lstStyle/>
        <a:p>
          <a:r>
            <a:rPr lang="fr-FR" dirty="0" smtClean="0"/>
            <a:t>750-1258</a:t>
          </a:r>
          <a:endParaRPr lang="fr-FR" dirty="0"/>
        </a:p>
      </dgm:t>
    </dgm:pt>
    <dgm:pt modelId="{39590460-B4C5-0E47-AC6C-578F4DC6410F}" type="parTrans" cxnId="{4DCF648A-0EFD-5B49-A83B-B6A0B25477B2}">
      <dgm:prSet/>
      <dgm:spPr/>
      <dgm:t>
        <a:bodyPr/>
        <a:lstStyle/>
        <a:p>
          <a:endParaRPr lang="fr-FR"/>
        </a:p>
      </dgm:t>
    </dgm:pt>
    <dgm:pt modelId="{ABC9C9BD-5572-9743-83F8-F1CF87E5E767}" type="sibTrans" cxnId="{4DCF648A-0EFD-5B49-A83B-B6A0B25477B2}">
      <dgm:prSet/>
      <dgm:spPr/>
      <dgm:t>
        <a:bodyPr/>
        <a:lstStyle/>
        <a:p>
          <a:endParaRPr lang="fr-FR"/>
        </a:p>
      </dgm:t>
    </dgm:pt>
    <dgm:pt modelId="{0E92CF38-64EB-B842-9CB5-A37C5C123051}" type="asst">
      <dgm:prSet/>
      <dgm:spPr/>
      <dgm:t>
        <a:bodyPr/>
        <a:lstStyle/>
        <a:p>
          <a:r>
            <a:rPr lang="fr-FR" dirty="0" smtClean="0"/>
            <a:t>sunnisme</a:t>
          </a:r>
          <a:endParaRPr lang="fr-FR" dirty="0"/>
        </a:p>
      </dgm:t>
    </dgm:pt>
    <dgm:pt modelId="{E685C304-34E3-F049-A3F9-201A3F7E1B2B}" type="parTrans" cxnId="{AB4984A0-9F45-6F4E-8EEA-642BF8E7EAE9}">
      <dgm:prSet/>
      <dgm:spPr/>
      <dgm:t>
        <a:bodyPr/>
        <a:lstStyle/>
        <a:p>
          <a:endParaRPr lang="fr-FR"/>
        </a:p>
      </dgm:t>
    </dgm:pt>
    <dgm:pt modelId="{F425DB34-E63F-B74F-B751-F7FDBDD3DACF}" type="sibTrans" cxnId="{AB4984A0-9F45-6F4E-8EEA-642BF8E7EAE9}">
      <dgm:prSet/>
      <dgm:spPr/>
      <dgm:t>
        <a:bodyPr/>
        <a:lstStyle/>
        <a:p>
          <a:endParaRPr lang="fr-FR"/>
        </a:p>
      </dgm:t>
    </dgm:pt>
    <dgm:pt modelId="{A2795AAB-729A-0343-8B0C-7047CD8DE7D3}" type="asst">
      <dgm:prSet/>
      <dgm:spPr/>
      <dgm:t>
        <a:bodyPr/>
        <a:lstStyle/>
        <a:p>
          <a:r>
            <a:rPr lang="fr-FR" dirty="0" smtClean="0"/>
            <a:t>Le Caire</a:t>
          </a:r>
          <a:endParaRPr lang="fr-FR" dirty="0"/>
        </a:p>
      </dgm:t>
    </dgm:pt>
    <dgm:pt modelId="{3526731C-0C3B-C04D-AFEE-A3C3C2868D24}" type="parTrans" cxnId="{F091A918-6B79-4A40-A83F-1B0AE69B9CC1}">
      <dgm:prSet/>
      <dgm:spPr/>
      <dgm:t>
        <a:bodyPr/>
        <a:lstStyle/>
        <a:p>
          <a:endParaRPr lang="fr-FR"/>
        </a:p>
      </dgm:t>
    </dgm:pt>
    <dgm:pt modelId="{D6064032-D526-284A-BEF5-145E37F4322D}" type="sibTrans" cxnId="{F091A918-6B79-4A40-A83F-1B0AE69B9CC1}">
      <dgm:prSet/>
      <dgm:spPr/>
      <dgm:t>
        <a:bodyPr/>
        <a:lstStyle/>
        <a:p>
          <a:endParaRPr lang="fr-FR"/>
        </a:p>
      </dgm:t>
    </dgm:pt>
    <dgm:pt modelId="{79348280-C23A-E840-AADE-A0CB5D5C4C71}" type="asst">
      <dgm:prSet/>
      <dgm:spPr/>
      <dgm:t>
        <a:bodyPr/>
        <a:lstStyle/>
        <a:p>
          <a:r>
            <a:rPr lang="fr-FR" dirty="0" smtClean="0"/>
            <a:t>Considèrent Abbassides comme usurpateurs</a:t>
          </a:r>
          <a:endParaRPr lang="fr-FR" dirty="0"/>
        </a:p>
      </dgm:t>
    </dgm:pt>
    <dgm:pt modelId="{7D10FEDA-98B2-8641-8E76-765F75D510A1}" type="parTrans" cxnId="{7EBE3C7A-E106-3249-9412-E6A818E3E631}">
      <dgm:prSet/>
      <dgm:spPr/>
      <dgm:t>
        <a:bodyPr/>
        <a:lstStyle/>
        <a:p>
          <a:endParaRPr lang="fr-FR"/>
        </a:p>
      </dgm:t>
    </dgm:pt>
    <dgm:pt modelId="{874E6F09-65F9-9545-A622-8856CA57EFD3}" type="sibTrans" cxnId="{7EBE3C7A-E106-3249-9412-E6A818E3E631}">
      <dgm:prSet/>
      <dgm:spPr/>
      <dgm:t>
        <a:bodyPr/>
        <a:lstStyle/>
        <a:p>
          <a:endParaRPr lang="fr-FR"/>
        </a:p>
      </dgm:t>
    </dgm:pt>
    <dgm:pt modelId="{0C79402B-E439-844C-9770-10423F604C81}" type="asst">
      <dgm:prSet/>
      <dgm:spPr/>
      <dgm:t>
        <a:bodyPr/>
        <a:lstStyle/>
        <a:p>
          <a:r>
            <a:rPr lang="fr-FR" dirty="0" smtClean="0"/>
            <a:t>909-1171</a:t>
          </a:r>
          <a:endParaRPr lang="fr-FR" dirty="0"/>
        </a:p>
      </dgm:t>
    </dgm:pt>
    <dgm:pt modelId="{0FD34D6B-EB74-FC4C-8019-211E2F96CF2C}" type="parTrans" cxnId="{2421E174-020D-FA43-A9C7-CBD8F6FA90FA}">
      <dgm:prSet/>
      <dgm:spPr/>
      <dgm:t>
        <a:bodyPr/>
        <a:lstStyle/>
        <a:p>
          <a:endParaRPr lang="fr-FR"/>
        </a:p>
      </dgm:t>
    </dgm:pt>
    <dgm:pt modelId="{1EBC5750-87AB-9140-8ED8-80981CB01BEA}" type="sibTrans" cxnId="{2421E174-020D-FA43-A9C7-CBD8F6FA90FA}">
      <dgm:prSet/>
      <dgm:spPr/>
      <dgm:t>
        <a:bodyPr/>
        <a:lstStyle/>
        <a:p>
          <a:endParaRPr lang="fr-FR"/>
        </a:p>
      </dgm:t>
    </dgm:pt>
    <dgm:pt modelId="{A6694DF6-CB2A-EE45-9813-EB6D3D5A467C}" type="asst">
      <dgm:prSet/>
      <dgm:spPr/>
      <dgm:t>
        <a:bodyPr/>
        <a:lstStyle/>
        <a:p>
          <a:r>
            <a:rPr lang="fr-FR" dirty="0" smtClean="0"/>
            <a:t>Seldjoukides</a:t>
          </a:r>
          <a:endParaRPr lang="fr-FR" dirty="0"/>
        </a:p>
      </dgm:t>
    </dgm:pt>
    <dgm:pt modelId="{57110D5D-AA68-0540-A6DA-298AC939F4F7}" type="parTrans" cxnId="{80CCABE1-4A6A-0D4A-999F-604DB57B82D7}">
      <dgm:prSet/>
      <dgm:spPr/>
      <dgm:t>
        <a:bodyPr/>
        <a:lstStyle/>
        <a:p>
          <a:endParaRPr lang="fr-FR"/>
        </a:p>
      </dgm:t>
    </dgm:pt>
    <dgm:pt modelId="{4BF4A55D-7979-4D4B-9F60-E6295FE7CBF7}" type="sibTrans" cxnId="{80CCABE1-4A6A-0D4A-999F-604DB57B82D7}">
      <dgm:prSet/>
      <dgm:spPr/>
      <dgm:t>
        <a:bodyPr/>
        <a:lstStyle/>
        <a:p>
          <a:endParaRPr lang="fr-FR"/>
        </a:p>
      </dgm:t>
    </dgm:pt>
    <dgm:pt modelId="{C3022538-A392-8F49-B22D-777DF3BFE2F4}" type="asst">
      <dgm:prSet/>
      <dgm:spPr/>
      <dgm:t>
        <a:bodyPr/>
        <a:lstStyle/>
        <a:p>
          <a:r>
            <a:rPr lang="fr-FR" dirty="0" smtClean="0"/>
            <a:t>Tribu turque installée en Iran</a:t>
          </a:r>
          <a:endParaRPr lang="fr-FR" dirty="0"/>
        </a:p>
      </dgm:t>
    </dgm:pt>
    <dgm:pt modelId="{A62CA550-6BBF-B74F-9C68-7C480EF0B59D}" type="parTrans" cxnId="{66CE1E14-0826-1C44-B65E-5DB2002AA7F5}">
      <dgm:prSet/>
      <dgm:spPr/>
      <dgm:t>
        <a:bodyPr/>
        <a:lstStyle/>
        <a:p>
          <a:endParaRPr lang="fr-FR"/>
        </a:p>
      </dgm:t>
    </dgm:pt>
    <dgm:pt modelId="{4926E96A-1FC3-1341-A8E1-161541075013}" type="sibTrans" cxnId="{66CE1E14-0826-1C44-B65E-5DB2002AA7F5}">
      <dgm:prSet/>
      <dgm:spPr/>
      <dgm:t>
        <a:bodyPr/>
        <a:lstStyle/>
        <a:p>
          <a:endParaRPr lang="fr-FR"/>
        </a:p>
      </dgm:t>
    </dgm:pt>
    <dgm:pt modelId="{D50C0F0D-E597-4940-9CFD-EC46B03DE920}" type="asst">
      <dgm:prSet/>
      <dgm:spPr/>
      <dgm:t>
        <a:bodyPr/>
        <a:lstStyle/>
        <a:p>
          <a:r>
            <a:rPr lang="fr-FR" dirty="0" smtClean="0"/>
            <a:t>sunnisme</a:t>
          </a:r>
          <a:endParaRPr lang="fr-FR" dirty="0"/>
        </a:p>
      </dgm:t>
    </dgm:pt>
    <dgm:pt modelId="{D10150D5-D089-A34B-8E47-A43EE550F6CE}" type="parTrans" cxnId="{2D819EE3-FF07-5249-9B77-CAC69D6854BE}">
      <dgm:prSet/>
      <dgm:spPr/>
      <dgm:t>
        <a:bodyPr/>
        <a:lstStyle/>
        <a:p>
          <a:endParaRPr lang="fr-FR"/>
        </a:p>
      </dgm:t>
    </dgm:pt>
    <dgm:pt modelId="{B2A705FD-993C-7B4A-8138-D1FDE3AFBD9A}" type="sibTrans" cxnId="{2D819EE3-FF07-5249-9B77-CAC69D6854BE}">
      <dgm:prSet/>
      <dgm:spPr/>
      <dgm:t>
        <a:bodyPr/>
        <a:lstStyle/>
        <a:p>
          <a:endParaRPr lang="fr-FR"/>
        </a:p>
      </dgm:t>
    </dgm:pt>
    <dgm:pt modelId="{7049B0A7-459D-F641-9C54-0E5E2BA2770F}" type="asst">
      <dgm:prSet/>
      <dgm:spPr/>
      <dgm:t>
        <a:bodyPr/>
        <a:lstStyle/>
        <a:p>
          <a:r>
            <a:rPr lang="fr-FR" dirty="0" smtClean="0"/>
            <a:t>1055-1180</a:t>
          </a:r>
          <a:endParaRPr lang="fr-FR" dirty="0"/>
        </a:p>
      </dgm:t>
    </dgm:pt>
    <dgm:pt modelId="{6884C858-578E-F344-A187-9ECEFC0A45BE}" type="parTrans" cxnId="{780C87BB-B6C5-9344-9BEE-151F24B98129}">
      <dgm:prSet/>
      <dgm:spPr/>
      <dgm:t>
        <a:bodyPr/>
        <a:lstStyle/>
        <a:p>
          <a:endParaRPr lang="fr-FR"/>
        </a:p>
      </dgm:t>
    </dgm:pt>
    <dgm:pt modelId="{6DBD26AB-05BF-4B46-B176-424F0353EEEA}" type="sibTrans" cxnId="{780C87BB-B6C5-9344-9BEE-151F24B98129}">
      <dgm:prSet/>
      <dgm:spPr/>
      <dgm:t>
        <a:bodyPr/>
        <a:lstStyle/>
        <a:p>
          <a:endParaRPr lang="fr-FR"/>
        </a:p>
      </dgm:t>
    </dgm:pt>
    <dgm:pt modelId="{8E0F8FC4-1CC0-DC4B-8425-4D9DE45044C3}" type="asst">
      <dgm:prSet/>
      <dgm:spPr/>
      <dgm:t>
        <a:bodyPr/>
        <a:lstStyle/>
        <a:p>
          <a:r>
            <a:rPr lang="fr-FR" dirty="0" smtClean="0"/>
            <a:t>Mamelouks</a:t>
          </a:r>
        </a:p>
        <a:p>
          <a:endParaRPr lang="fr-FR" dirty="0"/>
        </a:p>
      </dgm:t>
    </dgm:pt>
    <dgm:pt modelId="{15E4B73B-82F8-E64D-980F-D16D73E8CD87}" type="parTrans" cxnId="{C231C189-9C93-7C46-AC46-C810F870C430}">
      <dgm:prSet/>
      <dgm:spPr/>
      <dgm:t>
        <a:bodyPr/>
        <a:lstStyle/>
        <a:p>
          <a:endParaRPr lang="fr-FR"/>
        </a:p>
      </dgm:t>
    </dgm:pt>
    <dgm:pt modelId="{BEC1A141-3AC9-4E4B-A9F1-707E04C381D0}" type="sibTrans" cxnId="{C231C189-9C93-7C46-AC46-C810F870C430}">
      <dgm:prSet/>
      <dgm:spPr/>
      <dgm:t>
        <a:bodyPr/>
        <a:lstStyle/>
        <a:p>
          <a:endParaRPr lang="fr-FR"/>
        </a:p>
      </dgm:t>
    </dgm:pt>
    <dgm:pt modelId="{7F2D1139-74A9-B14C-B2D8-070D50D9CCB8}" type="asst">
      <dgm:prSet/>
      <dgm:spPr/>
      <dgm:t>
        <a:bodyPr/>
        <a:lstStyle/>
        <a:p>
          <a:r>
            <a:rPr lang="fr-FR" dirty="0" smtClean="0"/>
            <a:t>Égypte et Syrie</a:t>
          </a:r>
        </a:p>
        <a:p>
          <a:endParaRPr lang="fr-FR" dirty="0" smtClean="0"/>
        </a:p>
        <a:p>
          <a:r>
            <a:rPr lang="fr-FR" dirty="0" smtClean="0"/>
            <a:t>Alliés des Abbassides</a:t>
          </a:r>
          <a:endParaRPr lang="fr-FR" dirty="0"/>
        </a:p>
      </dgm:t>
    </dgm:pt>
    <dgm:pt modelId="{E1BA5A2E-DE35-D743-83D8-1D128BA79CDD}" type="parTrans" cxnId="{2E3EAFBC-0892-7245-AAA3-7058AB0CDF89}">
      <dgm:prSet/>
      <dgm:spPr/>
      <dgm:t>
        <a:bodyPr/>
        <a:lstStyle/>
        <a:p>
          <a:endParaRPr lang="fr-FR"/>
        </a:p>
      </dgm:t>
    </dgm:pt>
    <dgm:pt modelId="{030A3F87-2E5D-7641-81DA-164870ABC5B6}" type="sibTrans" cxnId="{2E3EAFBC-0892-7245-AAA3-7058AB0CDF89}">
      <dgm:prSet/>
      <dgm:spPr/>
      <dgm:t>
        <a:bodyPr/>
        <a:lstStyle/>
        <a:p>
          <a:endParaRPr lang="fr-FR"/>
        </a:p>
      </dgm:t>
    </dgm:pt>
    <dgm:pt modelId="{1F0C5533-AA21-5345-8E3E-3AC5EEFB7A39}" type="asst">
      <dgm:prSet/>
      <dgm:spPr/>
      <dgm:t>
        <a:bodyPr/>
        <a:lstStyle/>
        <a:p>
          <a:r>
            <a:rPr lang="fr-FR" dirty="0" smtClean="0"/>
            <a:t>1260-1517</a:t>
          </a:r>
          <a:endParaRPr lang="fr-FR" dirty="0"/>
        </a:p>
      </dgm:t>
    </dgm:pt>
    <dgm:pt modelId="{DFA673F3-7C12-4547-AFE3-2D921B1B6EB4}" type="parTrans" cxnId="{B17C00A1-D6B7-DB43-B660-3615308D88A4}">
      <dgm:prSet/>
      <dgm:spPr/>
      <dgm:t>
        <a:bodyPr/>
        <a:lstStyle/>
        <a:p>
          <a:endParaRPr lang="fr-FR"/>
        </a:p>
      </dgm:t>
    </dgm:pt>
    <dgm:pt modelId="{8A66E8AA-51E7-DA45-A585-4678CB5EEE2E}" type="sibTrans" cxnId="{B17C00A1-D6B7-DB43-B660-3615308D88A4}">
      <dgm:prSet/>
      <dgm:spPr/>
      <dgm:t>
        <a:bodyPr/>
        <a:lstStyle/>
        <a:p>
          <a:endParaRPr lang="fr-FR"/>
        </a:p>
      </dgm:t>
    </dgm:pt>
    <dgm:pt modelId="{CA359CD0-CAB1-FB46-B12A-A79DF19E3026}" type="asst">
      <dgm:prSet/>
      <dgm:spPr/>
      <dgm:t>
        <a:bodyPr/>
        <a:lstStyle/>
        <a:p>
          <a:r>
            <a:rPr lang="fr-FR" dirty="0" smtClean="0"/>
            <a:t>Ottomans </a:t>
          </a:r>
          <a:endParaRPr lang="fr-FR" dirty="0"/>
        </a:p>
      </dgm:t>
    </dgm:pt>
    <dgm:pt modelId="{5A46FB91-F75C-194F-B63E-7F4D4071FE0A}" type="parTrans" cxnId="{B4882526-120E-2447-9CFA-EC9A4407A8D0}">
      <dgm:prSet/>
      <dgm:spPr/>
      <dgm:t>
        <a:bodyPr/>
        <a:lstStyle/>
        <a:p>
          <a:endParaRPr lang="fr-FR"/>
        </a:p>
      </dgm:t>
    </dgm:pt>
    <dgm:pt modelId="{A86EC46D-CF77-F948-8D03-3314B65FE872}" type="sibTrans" cxnId="{B4882526-120E-2447-9CFA-EC9A4407A8D0}">
      <dgm:prSet/>
      <dgm:spPr/>
      <dgm:t>
        <a:bodyPr/>
        <a:lstStyle/>
        <a:p>
          <a:endParaRPr lang="fr-FR"/>
        </a:p>
      </dgm:t>
    </dgm:pt>
    <dgm:pt modelId="{975DCA4E-FD37-5245-B756-F49C26CA14A8}" type="asst">
      <dgm:prSet/>
      <dgm:spPr/>
      <dgm:t>
        <a:bodyPr/>
        <a:lstStyle/>
        <a:p>
          <a:r>
            <a:rPr lang="fr-FR" dirty="0" smtClean="0"/>
            <a:t>Issue des Seldjoukides </a:t>
          </a:r>
          <a:endParaRPr lang="fr-FR" dirty="0"/>
        </a:p>
      </dgm:t>
    </dgm:pt>
    <dgm:pt modelId="{9540F83F-0846-7742-84C4-61C1FF7A71B8}" type="parTrans" cxnId="{139904C1-A33C-A24F-8EA0-000A0E615D6C}">
      <dgm:prSet/>
      <dgm:spPr/>
      <dgm:t>
        <a:bodyPr/>
        <a:lstStyle/>
        <a:p>
          <a:endParaRPr lang="fr-FR"/>
        </a:p>
      </dgm:t>
    </dgm:pt>
    <dgm:pt modelId="{BCC2CFD8-B07D-1D46-8C8A-B3B216AC7836}" type="sibTrans" cxnId="{139904C1-A33C-A24F-8EA0-000A0E615D6C}">
      <dgm:prSet/>
      <dgm:spPr/>
      <dgm:t>
        <a:bodyPr/>
        <a:lstStyle/>
        <a:p>
          <a:endParaRPr lang="fr-FR"/>
        </a:p>
      </dgm:t>
    </dgm:pt>
    <dgm:pt modelId="{1F3E69BA-0FDA-8944-973D-632FD7F14B1E}" type="asst">
      <dgm:prSet/>
      <dgm:spPr/>
      <dgm:t>
        <a:bodyPr/>
        <a:lstStyle/>
        <a:p>
          <a:r>
            <a:rPr lang="fr-FR" dirty="0" smtClean="0"/>
            <a:t>1299-1923</a:t>
          </a:r>
          <a:endParaRPr lang="fr-FR" dirty="0"/>
        </a:p>
      </dgm:t>
    </dgm:pt>
    <dgm:pt modelId="{31F03C89-21FC-2B4B-9C64-967F84630976}" type="parTrans" cxnId="{0C43FF41-EC73-494B-846F-597F710A1BFD}">
      <dgm:prSet/>
      <dgm:spPr/>
      <dgm:t>
        <a:bodyPr/>
        <a:lstStyle/>
        <a:p>
          <a:endParaRPr lang="fr-FR"/>
        </a:p>
      </dgm:t>
    </dgm:pt>
    <dgm:pt modelId="{5EFEE11E-6FFF-9341-9CE5-88E4093542F3}" type="sibTrans" cxnId="{0C43FF41-EC73-494B-846F-597F710A1BFD}">
      <dgm:prSet/>
      <dgm:spPr/>
      <dgm:t>
        <a:bodyPr/>
        <a:lstStyle/>
        <a:p>
          <a:endParaRPr lang="fr-FR"/>
        </a:p>
      </dgm:t>
    </dgm:pt>
    <dgm:pt modelId="{F0D9E110-D5C4-364E-A2E8-F32A042429DE}" type="asst">
      <dgm:prSet/>
      <dgm:spPr/>
      <dgm:t>
        <a:bodyPr/>
        <a:lstStyle/>
        <a:p>
          <a:r>
            <a:rPr lang="fr-FR" dirty="0" smtClean="0"/>
            <a:t>Abolition sous </a:t>
          </a:r>
          <a:r>
            <a:rPr lang="fr-FR" dirty="0" err="1" smtClean="0"/>
            <a:t>Ataturk</a:t>
          </a:r>
          <a:endParaRPr lang="fr-FR" dirty="0"/>
        </a:p>
      </dgm:t>
    </dgm:pt>
    <dgm:pt modelId="{A8AE7130-E3A6-954C-9A16-794983CF31C3}" type="parTrans" cxnId="{2EE3E0EC-B6D7-F44B-8422-08ACB157CBC3}">
      <dgm:prSet/>
      <dgm:spPr/>
      <dgm:t>
        <a:bodyPr/>
        <a:lstStyle/>
        <a:p>
          <a:endParaRPr lang="fr-FR"/>
        </a:p>
      </dgm:t>
    </dgm:pt>
    <dgm:pt modelId="{FFE7B606-604A-0443-B922-12D37B6A6951}" type="sibTrans" cxnId="{2EE3E0EC-B6D7-F44B-8422-08ACB157CBC3}">
      <dgm:prSet/>
      <dgm:spPr/>
      <dgm:t>
        <a:bodyPr/>
        <a:lstStyle/>
        <a:p>
          <a:endParaRPr lang="fr-FR"/>
        </a:p>
      </dgm:t>
    </dgm:pt>
    <dgm:pt modelId="{BF6845CD-B313-DD4D-BDAC-83248AB99C91}" type="asst">
      <dgm:prSet/>
      <dgm:spPr/>
      <dgm:t>
        <a:bodyPr/>
        <a:lstStyle/>
        <a:p>
          <a:r>
            <a:rPr lang="fr-FR" dirty="0" smtClean="0"/>
            <a:t>sunnisme</a:t>
          </a:r>
          <a:endParaRPr lang="fr-FR" dirty="0"/>
        </a:p>
      </dgm:t>
    </dgm:pt>
    <dgm:pt modelId="{C4C2C92D-BE10-BB49-8BF7-F6640A6A7E52}" type="parTrans" cxnId="{56201A4C-67BE-8546-BA0F-9040B3FD44A9}">
      <dgm:prSet/>
      <dgm:spPr/>
      <dgm:t>
        <a:bodyPr/>
        <a:lstStyle/>
        <a:p>
          <a:endParaRPr lang="fr-FR"/>
        </a:p>
      </dgm:t>
    </dgm:pt>
    <dgm:pt modelId="{51D6DDD6-4C8E-0047-8B1D-A8431F173CCE}" type="sibTrans" cxnId="{56201A4C-67BE-8546-BA0F-9040B3FD44A9}">
      <dgm:prSet/>
      <dgm:spPr/>
      <dgm:t>
        <a:bodyPr/>
        <a:lstStyle/>
        <a:p>
          <a:endParaRPr lang="fr-FR"/>
        </a:p>
      </dgm:t>
    </dgm:pt>
    <dgm:pt modelId="{C7774A3B-97AF-2146-BF95-9E222F312CC2}" type="asst">
      <dgm:prSet/>
      <dgm:spPr/>
      <dgm:t>
        <a:bodyPr/>
        <a:lstStyle/>
        <a:p>
          <a:r>
            <a:rPr lang="fr-FR" dirty="0" smtClean="0"/>
            <a:t>Fatimides</a:t>
          </a:r>
        </a:p>
        <a:p>
          <a:endParaRPr lang="fr-FR" dirty="0"/>
        </a:p>
      </dgm:t>
    </dgm:pt>
    <dgm:pt modelId="{E692D9CD-DBB9-184C-8085-6339A99E4D2E}" type="sibTrans" cxnId="{BAC6AB3A-47AE-094F-BEFB-5943D141AA04}">
      <dgm:prSet/>
      <dgm:spPr/>
      <dgm:t>
        <a:bodyPr/>
        <a:lstStyle/>
        <a:p>
          <a:endParaRPr lang="fr-FR"/>
        </a:p>
      </dgm:t>
    </dgm:pt>
    <dgm:pt modelId="{3E659D87-DE9A-4548-BCD5-ED6E8CA01CCA}" type="parTrans" cxnId="{BAC6AB3A-47AE-094F-BEFB-5943D141AA04}">
      <dgm:prSet/>
      <dgm:spPr/>
      <dgm:t>
        <a:bodyPr/>
        <a:lstStyle/>
        <a:p>
          <a:endParaRPr lang="fr-FR"/>
        </a:p>
      </dgm:t>
    </dgm:pt>
    <dgm:pt modelId="{368CEB20-579A-BC45-B1C2-1F1593B72A5F}" type="asst">
      <dgm:prSet/>
      <dgm:spPr/>
      <dgm:t>
        <a:bodyPr/>
        <a:lstStyle/>
        <a:p>
          <a:r>
            <a:rPr lang="fr-FR" dirty="0" smtClean="0"/>
            <a:t>chiisme</a:t>
          </a:r>
          <a:endParaRPr lang="fr-FR" dirty="0"/>
        </a:p>
      </dgm:t>
    </dgm:pt>
    <dgm:pt modelId="{176361A9-700B-714D-A01A-0912306C5F00}" type="parTrans" cxnId="{6466CC66-83A4-0F4F-8652-A8CAD92CFAB2}">
      <dgm:prSet/>
      <dgm:spPr/>
      <dgm:t>
        <a:bodyPr/>
        <a:lstStyle/>
        <a:p>
          <a:endParaRPr lang="fr-FR"/>
        </a:p>
      </dgm:t>
    </dgm:pt>
    <dgm:pt modelId="{D62C2FE4-8200-2B4E-A3D4-BEC39B901D9D}" type="sibTrans" cxnId="{6466CC66-83A4-0F4F-8652-A8CAD92CFAB2}">
      <dgm:prSet/>
      <dgm:spPr/>
      <dgm:t>
        <a:bodyPr/>
        <a:lstStyle/>
        <a:p>
          <a:endParaRPr lang="fr-FR"/>
        </a:p>
      </dgm:t>
    </dgm:pt>
    <dgm:pt modelId="{8E512D9C-98C6-6240-AA8E-BD7E64F41D20}" type="asst">
      <dgm:prSet/>
      <dgm:spPr/>
      <dgm:t>
        <a:bodyPr/>
        <a:lstStyle/>
        <a:p>
          <a:r>
            <a:rPr lang="fr-FR" dirty="0" smtClean="0"/>
            <a:t>sunnisme</a:t>
          </a:r>
          <a:endParaRPr lang="fr-FR" dirty="0"/>
        </a:p>
      </dgm:t>
    </dgm:pt>
    <dgm:pt modelId="{CE53E3A8-66C9-8440-9A63-C813371E8B6E}" type="parTrans" cxnId="{8C682AB0-3D72-4F4F-A19C-07DC54A96267}">
      <dgm:prSet/>
      <dgm:spPr/>
      <dgm:t>
        <a:bodyPr/>
        <a:lstStyle/>
        <a:p>
          <a:endParaRPr lang="fr-FR"/>
        </a:p>
      </dgm:t>
    </dgm:pt>
    <dgm:pt modelId="{3466165D-D41E-9443-8C3E-C4F3757D0DD0}" type="sibTrans" cxnId="{8C682AB0-3D72-4F4F-A19C-07DC54A96267}">
      <dgm:prSet/>
      <dgm:spPr/>
      <dgm:t>
        <a:bodyPr/>
        <a:lstStyle/>
        <a:p>
          <a:endParaRPr lang="fr-FR"/>
        </a:p>
      </dgm:t>
    </dgm:pt>
    <dgm:pt modelId="{2944E7BE-E057-3947-AA7A-C526B28ADD62}" type="asst">
      <dgm:prSet/>
      <dgm:spPr/>
      <dgm:t>
        <a:bodyPr/>
        <a:lstStyle/>
        <a:p>
          <a:r>
            <a:rPr lang="fr-FR" dirty="0" smtClean="0"/>
            <a:t>sunnisme</a:t>
          </a:r>
          <a:endParaRPr lang="fr-FR" dirty="0"/>
        </a:p>
      </dgm:t>
    </dgm:pt>
    <dgm:pt modelId="{7EA79B88-97BB-864E-BBE7-C59B0F98D8B3}" type="parTrans" cxnId="{62E27567-5322-1E48-A7D6-CC4F0D667ADC}">
      <dgm:prSet/>
      <dgm:spPr/>
      <dgm:t>
        <a:bodyPr/>
        <a:lstStyle/>
        <a:p>
          <a:endParaRPr lang="fr-FR"/>
        </a:p>
      </dgm:t>
    </dgm:pt>
    <dgm:pt modelId="{1AA440C2-0E4E-0F4F-AF49-C8EB59E7888E}" type="sibTrans" cxnId="{62E27567-5322-1E48-A7D6-CC4F0D667ADC}">
      <dgm:prSet/>
      <dgm:spPr/>
      <dgm:t>
        <a:bodyPr/>
        <a:lstStyle/>
        <a:p>
          <a:endParaRPr lang="fr-FR"/>
        </a:p>
      </dgm:t>
    </dgm:pt>
    <dgm:pt modelId="{8DE0E6AD-F83B-2342-A1B3-2EEDEF2F3FB2}" type="asst">
      <dgm:prSet/>
      <dgm:spPr/>
      <dgm:t>
        <a:bodyPr/>
        <a:lstStyle/>
        <a:p>
          <a:r>
            <a:rPr lang="fr-FR" dirty="0" smtClean="0"/>
            <a:t>Ayyoubides</a:t>
          </a:r>
          <a:endParaRPr lang="fr-FR" dirty="0"/>
        </a:p>
      </dgm:t>
    </dgm:pt>
    <dgm:pt modelId="{4B14B535-0495-034D-B159-BB5938122DBA}" type="parTrans" cxnId="{36CB4D0F-2801-5F44-9181-5F2E53D75B2B}">
      <dgm:prSet/>
      <dgm:spPr/>
      <dgm:t>
        <a:bodyPr/>
        <a:lstStyle/>
        <a:p>
          <a:endParaRPr lang="fr-FR"/>
        </a:p>
      </dgm:t>
    </dgm:pt>
    <dgm:pt modelId="{CEFC4220-1EEA-D742-8E78-8BCA04838333}" type="sibTrans" cxnId="{36CB4D0F-2801-5F44-9181-5F2E53D75B2B}">
      <dgm:prSet/>
      <dgm:spPr/>
      <dgm:t>
        <a:bodyPr/>
        <a:lstStyle/>
        <a:p>
          <a:endParaRPr lang="fr-FR"/>
        </a:p>
      </dgm:t>
    </dgm:pt>
    <dgm:pt modelId="{5856F36A-A3D0-3645-A376-CDEC9F13FF5C}" type="asst">
      <dgm:prSet/>
      <dgm:spPr/>
      <dgm:t>
        <a:bodyPr/>
        <a:lstStyle/>
        <a:p>
          <a:r>
            <a:rPr lang="fr-FR" dirty="0" smtClean="0"/>
            <a:t>Remplacent Fatimides</a:t>
          </a:r>
          <a:endParaRPr lang="fr-FR" dirty="0"/>
        </a:p>
      </dgm:t>
    </dgm:pt>
    <dgm:pt modelId="{B601877A-8213-EA4F-BC84-67E7778F5694}" type="parTrans" cxnId="{AA240D48-415B-0842-A5EC-C25C22F6015E}">
      <dgm:prSet/>
      <dgm:spPr/>
      <dgm:t>
        <a:bodyPr/>
        <a:lstStyle/>
        <a:p>
          <a:endParaRPr lang="fr-FR"/>
        </a:p>
      </dgm:t>
    </dgm:pt>
    <dgm:pt modelId="{825525D7-113A-9E4A-A9F5-98075D77E17F}" type="sibTrans" cxnId="{AA240D48-415B-0842-A5EC-C25C22F6015E}">
      <dgm:prSet/>
      <dgm:spPr/>
      <dgm:t>
        <a:bodyPr/>
        <a:lstStyle/>
        <a:p>
          <a:endParaRPr lang="fr-FR"/>
        </a:p>
      </dgm:t>
    </dgm:pt>
    <dgm:pt modelId="{47F5F88E-C868-3246-B4B1-05C4F49AE130}" type="asst">
      <dgm:prSet/>
      <dgm:spPr/>
      <dgm:t>
        <a:bodyPr/>
        <a:lstStyle/>
        <a:p>
          <a:r>
            <a:rPr lang="fr-FR" dirty="0" smtClean="0"/>
            <a:t>Saladin</a:t>
          </a:r>
        </a:p>
        <a:p>
          <a:r>
            <a:rPr lang="fr-FR" dirty="0" smtClean="0"/>
            <a:t>Égypte</a:t>
          </a:r>
        </a:p>
        <a:p>
          <a:r>
            <a:rPr lang="fr-FR" dirty="0" smtClean="0"/>
            <a:t>Syrie</a:t>
          </a:r>
          <a:endParaRPr lang="fr-FR" dirty="0"/>
        </a:p>
      </dgm:t>
    </dgm:pt>
    <dgm:pt modelId="{1D9CFFA6-4A03-D841-9A3D-5A1CD0745639}" type="parTrans" cxnId="{8AADBB45-3DE0-5E4A-A6DB-8F7D6CD7B41E}">
      <dgm:prSet/>
      <dgm:spPr/>
      <dgm:t>
        <a:bodyPr/>
        <a:lstStyle/>
        <a:p>
          <a:endParaRPr lang="fr-FR"/>
        </a:p>
      </dgm:t>
    </dgm:pt>
    <dgm:pt modelId="{3B3AD640-BC15-DD43-A6D3-F7285F20B335}" type="sibTrans" cxnId="{8AADBB45-3DE0-5E4A-A6DB-8F7D6CD7B41E}">
      <dgm:prSet/>
      <dgm:spPr/>
      <dgm:t>
        <a:bodyPr/>
        <a:lstStyle/>
        <a:p>
          <a:endParaRPr lang="fr-FR"/>
        </a:p>
      </dgm:t>
    </dgm:pt>
    <dgm:pt modelId="{EF68651E-4829-AB4E-927D-47FEB5FE7DE7}" type="asst">
      <dgm:prSet/>
      <dgm:spPr/>
      <dgm:t>
        <a:bodyPr/>
        <a:lstStyle/>
        <a:p>
          <a:r>
            <a:rPr lang="fr-FR" dirty="0" smtClean="0"/>
            <a:t>1170-1250</a:t>
          </a:r>
          <a:endParaRPr lang="fr-FR" dirty="0"/>
        </a:p>
      </dgm:t>
    </dgm:pt>
    <dgm:pt modelId="{54F434C4-8B4B-E847-81E8-8C62CAD99AF8}" type="parTrans" cxnId="{D28CA7B2-9C9F-9049-B83E-F73635B7347E}">
      <dgm:prSet/>
      <dgm:spPr/>
      <dgm:t>
        <a:bodyPr/>
        <a:lstStyle/>
        <a:p>
          <a:endParaRPr lang="fr-FR"/>
        </a:p>
      </dgm:t>
    </dgm:pt>
    <dgm:pt modelId="{33276BDF-47D2-E142-BA93-1454270C701D}" type="sibTrans" cxnId="{D28CA7B2-9C9F-9049-B83E-F73635B7347E}">
      <dgm:prSet/>
      <dgm:spPr/>
      <dgm:t>
        <a:bodyPr/>
        <a:lstStyle/>
        <a:p>
          <a:endParaRPr lang="fr-FR"/>
        </a:p>
      </dgm:t>
    </dgm:pt>
    <dgm:pt modelId="{5853116C-B04C-934D-8A37-395D0E779B11}" type="asst">
      <dgm:prSet/>
      <dgm:spPr/>
      <dgm:t>
        <a:bodyPr/>
        <a:lstStyle/>
        <a:p>
          <a:r>
            <a:rPr lang="fr-FR" dirty="0" smtClean="0"/>
            <a:t>sunnisme</a:t>
          </a:r>
          <a:endParaRPr lang="fr-FR" dirty="0"/>
        </a:p>
      </dgm:t>
    </dgm:pt>
    <dgm:pt modelId="{8CB0B5B1-A21A-C74E-BACD-CCE5BAA6C4E9}" type="parTrans" cxnId="{3638354E-CF3E-EF43-B4D1-F1C9647C692E}">
      <dgm:prSet/>
      <dgm:spPr/>
      <dgm:t>
        <a:bodyPr/>
        <a:lstStyle/>
        <a:p>
          <a:endParaRPr lang="fr-FR"/>
        </a:p>
      </dgm:t>
    </dgm:pt>
    <dgm:pt modelId="{8AC85C4F-46E4-D541-82C5-DBA0025B5021}" type="sibTrans" cxnId="{3638354E-CF3E-EF43-B4D1-F1C9647C692E}">
      <dgm:prSet/>
      <dgm:spPr/>
      <dgm:t>
        <a:bodyPr/>
        <a:lstStyle/>
        <a:p>
          <a:endParaRPr lang="fr-FR"/>
        </a:p>
      </dgm:t>
    </dgm:pt>
    <dgm:pt modelId="{C1954F8E-8B22-AC40-BF38-7EA43B8BD4E9}" type="pres">
      <dgm:prSet presAssocID="{238F41C0-37A4-5942-B02C-257687D0F3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A17B32B-8418-184E-AB44-2291C2A70645}" type="pres">
      <dgm:prSet presAssocID="{BF06FDE6-682A-0845-AE1E-9C5EB339492D}" presName="hierRoot1" presStyleCnt="0"/>
      <dgm:spPr/>
    </dgm:pt>
    <dgm:pt modelId="{1415496D-A18F-0A40-9C57-AE0556426D79}" type="pres">
      <dgm:prSet presAssocID="{BF06FDE6-682A-0845-AE1E-9C5EB339492D}" presName="composite" presStyleCnt="0"/>
      <dgm:spPr/>
    </dgm:pt>
    <dgm:pt modelId="{836A9FDC-B16D-F247-A968-17F58E7A0B31}" type="pres">
      <dgm:prSet presAssocID="{BF06FDE6-682A-0845-AE1E-9C5EB339492D}" presName="background" presStyleLbl="node0" presStyleIdx="0" presStyleCnt="1"/>
      <dgm:spPr/>
    </dgm:pt>
    <dgm:pt modelId="{8D118C71-E02A-9549-BE90-4F32408AAA9E}" type="pres">
      <dgm:prSet presAssocID="{BF06FDE6-682A-0845-AE1E-9C5EB33949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6CD611-41A7-FB47-B9AD-F5AEAC03D685}" type="pres">
      <dgm:prSet presAssocID="{BF06FDE6-682A-0845-AE1E-9C5EB339492D}" presName="hierChild2" presStyleCnt="0"/>
      <dgm:spPr/>
    </dgm:pt>
    <dgm:pt modelId="{1A40947E-D580-694D-93AC-E463753B7E9B}" type="pres">
      <dgm:prSet presAssocID="{EE449CB3-D47D-EB41-83BF-8C08B4655794}" presName="Name10" presStyleLbl="parChTrans1D2" presStyleIdx="0" presStyleCnt="7"/>
      <dgm:spPr/>
      <dgm:t>
        <a:bodyPr/>
        <a:lstStyle/>
        <a:p>
          <a:endParaRPr lang="fr-FR"/>
        </a:p>
      </dgm:t>
    </dgm:pt>
    <dgm:pt modelId="{7EE856C0-9A99-5748-A28E-090B5F4676D8}" type="pres">
      <dgm:prSet presAssocID="{6925A864-B22C-0149-A7AB-C568B49E5CDC}" presName="hierRoot2" presStyleCnt="0"/>
      <dgm:spPr/>
    </dgm:pt>
    <dgm:pt modelId="{A5834BF0-1DBB-7342-8D45-7603A1BD9F7F}" type="pres">
      <dgm:prSet presAssocID="{6925A864-B22C-0149-A7AB-C568B49E5CDC}" presName="composite2" presStyleCnt="0"/>
      <dgm:spPr/>
    </dgm:pt>
    <dgm:pt modelId="{80BC53AC-064F-7A4A-9AF5-E6E06EE93BDC}" type="pres">
      <dgm:prSet presAssocID="{6925A864-B22C-0149-A7AB-C568B49E5CDC}" presName="background2" presStyleLbl="node2" presStyleIdx="0" presStyleCnt="2"/>
      <dgm:spPr/>
    </dgm:pt>
    <dgm:pt modelId="{7382041E-D428-9041-B475-03B3DFABCE47}" type="pres">
      <dgm:prSet presAssocID="{6925A864-B22C-0149-A7AB-C568B49E5CDC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0BA2F7-2815-D74F-B752-2C5911C0DBF3}" type="pres">
      <dgm:prSet presAssocID="{6925A864-B22C-0149-A7AB-C568B49E5CDC}" presName="hierChild3" presStyleCnt="0"/>
      <dgm:spPr/>
    </dgm:pt>
    <dgm:pt modelId="{E4D3A837-6C83-B843-B25E-450707EFB985}" type="pres">
      <dgm:prSet presAssocID="{B9BD5C48-B029-2B49-AC5F-9B8ECFF1CDA5}" presName="Name17" presStyleLbl="parChTrans1D3" presStyleIdx="0" presStyleCnt="8"/>
      <dgm:spPr/>
      <dgm:t>
        <a:bodyPr/>
        <a:lstStyle/>
        <a:p>
          <a:endParaRPr lang="fr-FR"/>
        </a:p>
      </dgm:t>
    </dgm:pt>
    <dgm:pt modelId="{095164D0-5C16-6D48-9ED9-DE0E0A8267E2}" type="pres">
      <dgm:prSet presAssocID="{BE42385A-A31E-1346-9378-926C22CE42BB}" presName="hierRoot3" presStyleCnt="0"/>
      <dgm:spPr/>
    </dgm:pt>
    <dgm:pt modelId="{20CDB67D-CE1C-0B42-AF23-1B95481F0627}" type="pres">
      <dgm:prSet presAssocID="{BE42385A-A31E-1346-9378-926C22CE42BB}" presName="composite3" presStyleCnt="0"/>
      <dgm:spPr/>
    </dgm:pt>
    <dgm:pt modelId="{A86C67F7-120E-614F-A569-0C3A341482A9}" type="pres">
      <dgm:prSet presAssocID="{BE42385A-A31E-1346-9378-926C22CE42BB}" presName="background3" presStyleLbl="asst2" presStyleIdx="0" presStyleCnt="5"/>
      <dgm:spPr/>
    </dgm:pt>
    <dgm:pt modelId="{F5DC136B-5749-0045-9B4F-3A274567728D}" type="pres">
      <dgm:prSet presAssocID="{BE42385A-A31E-1346-9378-926C22CE42BB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9516AB-3F07-3A4B-A726-7094FD458282}" type="pres">
      <dgm:prSet presAssocID="{BE42385A-A31E-1346-9378-926C22CE42BB}" presName="hierChild4" presStyleCnt="0"/>
      <dgm:spPr/>
    </dgm:pt>
    <dgm:pt modelId="{A552AA28-00D3-3B4B-AEB3-0497F3181DBE}" type="pres">
      <dgm:prSet presAssocID="{2D9C36E6-5631-194A-A21D-16BB2DA40250}" presName="Name23" presStyleLbl="parChTrans1D4" presStyleIdx="0" presStyleCnt="19"/>
      <dgm:spPr/>
      <dgm:t>
        <a:bodyPr/>
        <a:lstStyle/>
        <a:p>
          <a:endParaRPr lang="fr-FR"/>
        </a:p>
      </dgm:t>
    </dgm:pt>
    <dgm:pt modelId="{62EFAB1A-92FB-FB4B-87E5-EF9EB50C222D}" type="pres">
      <dgm:prSet presAssocID="{78696A40-6A7D-7A42-AE62-4B30D611AA28}" presName="hierRoot4" presStyleCnt="0"/>
      <dgm:spPr/>
    </dgm:pt>
    <dgm:pt modelId="{E03C913A-502B-D041-81E0-FDDA9E15B805}" type="pres">
      <dgm:prSet presAssocID="{78696A40-6A7D-7A42-AE62-4B30D611AA28}" presName="composite4" presStyleCnt="0"/>
      <dgm:spPr/>
    </dgm:pt>
    <dgm:pt modelId="{2AB4CF5A-BE48-B44C-884E-42310FE4D0E8}" type="pres">
      <dgm:prSet presAssocID="{78696A40-6A7D-7A42-AE62-4B30D611AA28}" presName="background4" presStyleLbl="node4" presStyleIdx="0" presStyleCnt="2"/>
      <dgm:spPr/>
    </dgm:pt>
    <dgm:pt modelId="{14591680-9247-914C-976E-D97B4FBFDF95}" type="pres">
      <dgm:prSet presAssocID="{78696A40-6A7D-7A42-AE62-4B30D611AA28}" presName="text4" presStyleLbl="fgAcc4" presStyleIdx="0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2DF1A7-BCCF-5149-B925-5EAD5FC5A03F}" type="pres">
      <dgm:prSet presAssocID="{78696A40-6A7D-7A42-AE62-4B30D611AA28}" presName="hierChild5" presStyleCnt="0"/>
      <dgm:spPr/>
    </dgm:pt>
    <dgm:pt modelId="{E5FC99B2-A3AC-6943-A9A1-AB2A8EB5CD7C}" type="pres">
      <dgm:prSet presAssocID="{C4C2C92D-BE10-BB49-8BF7-F6640A6A7E52}" presName="Name23" presStyleLbl="parChTrans1D4" presStyleIdx="1" presStyleCnt="19"/>
      <dgm:spPr/>
      <dgm:t>
        <a:bodyPr/>
        <a:lstStyle/>
        <a:p>
          <a:endParaRPr lang="fr-FR"/>
        </a:p>
      </dgm:t>
    </dgm:pt>
    <dgm:pt modelId="{1F40D0B8-8E01-F744-A297-44A2B8E84EC7}" type="pres">
      <dgm:prSet presAssocID="{BF6845CD-B313-DD4D-BDAC-83248AB99C91}" presName="hierRoot4" presStyleCnt="0"/>
      <dgm:spPr/>
    </dgm:pt>
    <dgm:pt modelId="{861B79B7-682A-3B48-9E5C-0FEB87BBA93B}" type="pres">
      <dgm:prSet presAssocID="{BF6845CD-B313-DD4D-BDAC-83248AB99C91}" presName="composite4" presStyleCnt="0"/>
      <dgm:spPr/>
    </dgm:pt>
    <dgm:pt modelId="{2514778A-8518-BC4D-AA64-9D8A00AE56D9}" type="pres">
      <dgm:prSet presAssocID="{BF6845CD-B313-DD4D-BDAC-83248AB99C91}" presName="background4" presStyleLbl="asst4" presStyleIdx="0" presStyleCnt="1"/>
      <dgm:spPr/>
    </dgm:pt>
    <dgm:pt modelId="{8EC82065-BFF5-6941-8195-4F9006C08295}" type="pres">
      <dgm:prSet presAssocID="{BF6845CD-B313-DD4D-BDAC-83248AB99C91}" presName="text4" presStyleLbl="fgAcc4" presStyleIdx="1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C855ADB-DB6A-CE40-9B64-2C32C08CA74A}" type="pres">
      <dgm:prSet presAssocID="{BF6845CD-B313-DD4D-BDAC-83248AB99C91}" presName="hierChild5" presStyleCnt="0"/>
      <dgm:spPr/>
    </dgm:pt>
    <dgm:pt modelId="{19A8ED18-5220-0C4C-8CF7-2D9B0418D868}" type="pres">
      <dgm:prSet presAssocID="{736E179B-4311-DC49-98B0-8777DF3AD17C}" presName="Name17" presStyleLbl="parChTrans1D3" presStyleIdx="1" presStyleCnt="8"/>
      <dgm:spPr/>
      <dgm:t>
        <a:bodyPr/>
        <a:lstStyle/>
        <a:p>
          <a:endParaRPr lang="fr-FR"/>
        </a:p>
      </dgm:t>
    </dgm:pt>
    <dgm:pt modelId="{37C26C6C-84FC-DD4D-A428-3676AA10F049}" type="pres">
      <dgm:prSet presAssocID="{F36BF3AE-6FCF-784C-9CFE-FF0FB6ACA993}" presName="hierRoot3" presStyleCnt="0"/>
      <dgm:spPr/>
    </dgm:pt>
    <dgm:pt modelId="{855B8A74-C8C3-F34A-A7C7-D688A66D5D0A}" type="pres">
      <dgm:prSet presAssocID="{F36BF3AE-6FCF-784C-9CFE-FF0FB6ACA993}" presName="composite3" presStyleCnt="0"/>
      <dgm:spPr/>
    </dgm:pt>
    <dgm:pt modelId="{2F7BD9AA-0310-C540-9C30-7BC560CB5E45}" type="pres">
      <dgm:prSet presAssocID="{F36BF3AE-6FCF-784C-9CFE-FF0FB6ACA993}" presName="background3" presStyleLbl="node3" presStyleIdx="0" presStyleCnt="1"/>
      <dgm:spPr/>
    </dgm:pt>
    <dgm:pt modelId="{FACC4A0F-A1B5-464D-91D2-7FB2FBCF034A}" type="pres">
      <dgm:prSet presAssocID="{F36BF3AE-6FCF-784C-9CFE-FF0FB6ACA993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272EAA-26D7-1945-99BE-A222C3ACF565}" type="pres">
      <dgm:prSet presAssocID="{F36BF3AE-6FCF-784C-9CFE-FF0FB6ACA993}" presName="hierChild4" presStyleCnt="0"/>
      <dgm:spPr/>
    </dgm:pt>
    <dgm:pt modelId="{36304EE6-DDC4-2E4F-A622-F6CFBCB6BC96}" type="pres">
      <dgm:prSet presAssocID="{A6E8E5C0-CEF7-9D4C-B54F-69B34846953F}" presName="Name23" presStyleLbl="parChTrans1D4" presStyleIdx="2" presStyleCnt="19"/>
      <dgm:spPr/>
      <dgm:t>
        <a:bodyPr/>
        <a:lstStyle/>
        <a:p>
          <a:endParaRPr lang="fr-FR"/>
        </a:p>
      </dgm:t>
    </dgm:pt>
    <dgm:pt modelId="{177A0F5C-90DF-224C-8CB3-A7AB98EFD56A}" type="pres">
      <dgm:prSet presAssocID="{09931D34-674D-C747-946A-424079DC9670}" presName="hierRoot4" presStyleCnt="0"/>
      <dgm:spPr/>
    </dgm:pt>
    <dgm:pt modelId="{101B2CE9-B7CB-0E4B-82E3-95F6257E67B0}" type="pres">
      <dgm:prSet presAssocID="{09931D34-674D-C747-946A-424079DC9670}" presName="composite4" presStyleCnt="0"/>
      <dgm:spPr/>
    </dgm:pt>
    <dgm:pt modelId="{199DBA36-F601-1549-B534-78861C176224}" type="pres">
      <dgm:prSet presAssocID="{09931D34-674D-C747-946A-424079DC9670}" presName="background4" presStyleLbl="node4" presStyleIdx="1" presStyleCnt="2"/>
      <dgm:spPr/>
    </dgm:pt>
    <dgm:pt modelId="{654DC664-2B24-5A42-B8E8-792C965484AD}" type="pres">
      <dgm:prSet presAssocID="{09931D34-674D-C747-946A-424079DC9670}" presName="text4" presStyleLbl="fgAcc4" presStyleIdx="2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894B06-C21B-5947-8A9A-1CC429A4C670}" type="pres">
      <dgm:prSet presAssocID="{09931D34-674D-C747-946A-424079DC9670}" presName="hierChild5" presStyleCnt="0"/>
      <dgm:spPr/>
    </dgm:pt>
    <dgm:pt modelId="{97FCADDD-07DF-A645-B035-66D762551DB5}" type="pres">
      <dgm:prSet presAssocID="{88173FEE-E138-5142-AEB7-58D18007760D}" presName="Name10" presStyleLbl="parChTrans1D2" presStyleIdx="1" presStyleCnt="7"/>
      <dgm:spPr/>
      <dgm:t>
        <a:bodyPr/>
        <a:lstStyle/>
        <a:p>
          <a:endParaRPr lang="fr-FR"/>
        </a:p>
      </dgm:t>
    </dgm:pt>
    <dgm:pt modelId="{76554A8A-A78C-1D46-8FDB-40545BB809B7}" type="pres">
      <dgm:prSet presAssocID="{498430FA-3C1F-0C48-96E7-93B364D1A979}" presName="hierRoot2" presStyleCnt="0"/>
      <dgm:spPr/>
    </dgm:pt>
    <dgm:pt modelId="{7089F4D5-427C-0A43-8699-F0B6E4C5EDBE}" type="pres">
      <dgm:prSet presAssocID="{498430FA-3C1F-0C48-96E7-93B364D1A979}" presName="composite2" presStyleCnt="0"/>
      <dgm:spPr/>
    </dgm:pt>
    <dgm:pt modelId="{77C9C7BF-BB9D-4945-B190-06DDB0CA5C58}" type="pres">
      <dgm:prSet presAssocID="{498430FA-3C1F-0C48-96E7-93B364D1A979}" presName="background2" presStyleLbl="node2" presStyleIdx="1" presStyleCnt="2"/>
      <dgm:spPr/>
    </dgm:pt>
    <dgm:pt modelId="{49E53C7F-39A2-614F-89D6-DD7E37B4237B}" type="pres">
      <dgm:prSet presAssocID="{498430FA-3C1F-0C48-96E7-93B364D1A979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A26B50-DC28-A944-822F-E67DD64CD97F}" type="pres">
      <dgm:prSet presAssocID="{498430FA-3C1F-0C48-96E7-93B364D1A979}" presName="hierChild3" presStyleCnt="0"/>
      <dgm:spPr/>
    </dgm:pt>
    <dgm:pt modelId="{F62A0674-3A3F-604D-A9B6-235C07B896A8}" type="pres">
      <dgm:prSet presAssocID="{EAB16FC3-BA02-B94C-AFFD-F894118DB643}" presName="Name17" presStyleLbl="parChTrans1D3" presStyleIdx="2" presStyleCnt="8"/>
      <dgm:spPr/>
      <dgm:t>
        <a:bodyPr/>
        <a:lstStyle/>
        <a:p>
          <a:endParaRPr lang="fr-FR"/>
        </a:p>
      </dgm:t>
    </dgm:pt>
    <dgm:pt modelId="{D560BB38-3D19-8546-9F98-53B656BC5D46}" type="pres">
      <dgm:prSet presAssocID="{DEE070C3-3F71-C34C-9977-55452089F070}" presName="hierRoot3" presStyleCnt="0"/>
      <dgm:spPr/>
    </dgm:pt>
    <dgm:pt modelId="{9E457002-9B4B-5C4E-BF16-0CDA3FB276D4}" type="pres">
      <dgm:prSet presAssocID="{DEE070C3-3F71-C34C-9977-55452089F070}" presName="composite3" presStyleCnt="0"/>
      <dgm:spPr/>
    </dgm:pt>
    <dgm:pt modelId="{27477915-ECF8-FC46-B7BE-C78A90E8222A}" type="pres">
      <dgm:prSet presAssocID="{DEE070C3-3F71-C34C-9977-55452089F070}" presName="background3" presStyleLbl="asst2" presStyleIdx="1" presStyleCnt="5"/>
      <dgm:spPr/>
    </dgm:pt>
    <dgm:pt modelId="{4E4DD4BF-B950-B944-859C-60FA4ED7C0B1}" type="pres">
      <dgm:prSet presAssocID="{DEE070C3-3F71-C34C-9977-55452089F070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A3EF0A-3FC2-5E4E-8CAF-390B04DE3C99}" type="pres">
      <dgm:prSet presAssocID="{DEE070C3-3F71-C34C-9977-55452089F070}" presName="hierChild4" presStyleCnt="0"/>
      <dgm:spPr/>
    </dgm:pt>
    <dgm:pt modelId="{D763115B-E79E-1540-8355-08BCAF0E33B5}" type="pres">
      <dgm:prSet presAssocID="{3C589400-AB4F-054E-8AF5-C2F36585C5AE}" presName="Name23" presStyleLbl="parChTrans1D4" presStyleIdx="3" presStyleCnt="19"/>
      <dgm:spPr/>
      <dgm:t>
        <a:bodyPr/>
        <a:lstStyle/>
        <a:p>
          <a:endParaRPr lang="fr-FR"/>
        </a:p>
      </dgm:t>
    </dgm:pt>
    <dgm:pt modelId="{A094F5A6-4342-E44D-9CA1-F35813D14DD6}" type="pres">
      <dgm:prSet presAssocID="{6E02E3E6-B9F2-F444-9ED9-C0078B87168F}" presName="hierRoot4" presStyleCnt="0"/>
      <dgm:spPr/>
    </dgm:pt>
    <dgm:pt modelId="{A0F5B768-8203-4F4E-9FAF-484DC7F5648B}" type="pres">
      <dgm:prSet presAssocID="{6E02E3E6-B9F2-F444-9ED9-C0078B87168F}" presName="composite4" presStyleCnt="0"/>
      <dgm:spPr/>
    </dgm:pt>
    <dgm:pt modelId="{225A041F-ADC6-1743-A725-D6C34B68FBEA}" type="pres">
      <dgm:prSet presAssocID="{6E02E3E6-B9F2-F444-9ED9-C0078B87168F}" presName="background4" presStyleLbl="asst2" presStyleIdx="2" presStyleCnt="5"/>
      <dgm:spPr/>
    </dgm:pt>
    <dgm:pt modelId="{6378EDA9-BF34-BE42-9926-068C5EA62EED}" type="pres">
      <dgm:prSet presAssocID="{6E02E3E6-B9F2-F444-9ED9-C0078B87168F}" presName="text4" presStyleLbl="fgAcc4" presStyleIdx="3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6FBE29-ADDA-3F4A-BB4D-0AE51F30AB16}" type="pres">
      <dgm:prSet presAssocID="{6E02E3E6-B9F2-F444-9ED9-C0078B87168F}" presName="hierChild5" presStyleCnt="0"/>
      <dgm:spPr/>
    </dgm:pt>
    <dgm:pt modelId="{F449EB8C-67FF-1B49-B83E-55B2D0C01ECE}" type="pres">
      <dgm:prSet presAssocID="{39590460-B4C5-0E47-AC6C-578F4DC6410F}" presName="Name23" presStyleLbl="parChTrans1D4" presStyleIdx="4" presStyleCnt="19"/>
      <dgm:spPr/>
      <dgm:t>
        <a:bodyPr/>
        <a:lstStyle/>
        <a:p>
          <a:endParaRPr lang="fr-FR"/>
        </a:p>
      </dgm:t>
    </dgm:pt>
    <dgm:pt modelId="{1CCB7331-5047-E249-8B61-7CD21885FA13}" type="pres">
      <dgm:prSet presAssocID="{0F8925ED-E37A-844F-8BF0-8EF963A7196C}" presName="hierRoot4" presStyleCnt="0"/>
      <dgm:spPr/>
    </dgm:pt>
    <dgm:pt modelId="{F0CDEA7D-7D43-0043-BA95-37F6DD057D27}" type="pres">
      <dgm:prSet presAssocID="{0F8925ED-E37A-844F-8BF0-8EF963A7196C}" presName="composite4" presStyleCnt="0"/>
      <dgm:spPr/>
    </dgm:pt>
    <dgm:pt modelId="{DA1374DE-AF0E-F24E-A153-7ECE20097A9F}" type="pres">
      <dgm:prSet presAssocID="{0F8925ED-E37A-844F-8BF0-8EF963A7196C}" presName="background4" presStyleLbl="asst2" presStyleIdx="3" presStyleCnt="5"/>
      <dgm:spPr/>
    </dgm:pt>
    <dgm:pt modelId="{D61CDCC3-97BA-784B-B541-BF9483B1BE3B}" type="pres">
      <dgm:prSet presAssocID="{0F8925ED-E37A-844F-8BF0-8EF963A7196C}" presName="text4" presStyleLbl="fgAcc4" presStyleIdx="4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40E2C7-8841-E84F-B502-52B7C4251AE1}" type="pres">
      <dgm:prSet presAssocID="{0F8925ED-E37A-844F-8BF0-8EF963A7196C}" presName="hierChild5" presStyleCnt="0"/>
      <dgm:spPr/>
    </dgm:pt>
    <dgm:pt modelId="{151590F4-3CA9-3746-8583-13652C0822EF}" type="pres">
      <dgm:prSet presAssocID="{E685C304-34E3-F049-A3F9-201A3F7E1B2B}" presName="Name23" presStyleLbl="parChTrans1D4" presStyleIdx="5" presStyleCnt="19"/>
      <dgm:spPr/>
      <dgm:t>
        <a:bodyPr/>
        <a:lstStyle/>
        <a:p>
          <a:endParaRPr lang="fr-FR"/>
        </a:p>
      </dgm:t>
    </dgm:pt>
    <dgm:pt modelId="{BBF1BDB1-AB6C-1143-8960-774A1D880148}" type="pres">
      <dgm:prSet presAssocID="{0E92CF38-64EB-B842-9CB5-A37C5C123051}" presName="hierRoot4" presStyleCnt="0"/>
      <dgm:spPr/>
    </dgm:pt>
    <dgm:pt modelId="{2965B8A0-88EA-CD49-8363-808B50B49A4F}" type="pres">
      <dgm:prSet presAssocID="{0E92CF38-64EB-B842-9CB5-A37C5C123051}" presName="composite4" presStyleCnt="0"/>
      <dgm:spPr/>
    </dgm:pt>
    <dgm:pt modelId="{F8D01A42-67F9-9A40-9172-D6A667288D6B}" type="pres">
      <dgm:prSet presAssocID="{0E92CF38-64EB-B842-9CB5-A37C5C123051}" presName="background4" presStyleLbl="asst2" presStyleIdx="4" presStyleCnt="5"/>
      <dgm:spPr/>
    </dgm:pt>
    <dgm:pt modelId="{C7118230-9A0F-2741-9BA0-44BF5DF46F5A}" type="pres">
      <dgm:prSet presAssocID="{0E92CF38-64EB-B842-9CB5-A37C5C123051}" presName="text4" presStyleLbl="fgAcc4" presStyleIdx="5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B01B0F-063D-1B44-915D-697815E19066}" type="pres">
      <dgm:prSet presAssocID="{0E92CF38-64EB-B842-9CB5-A37C5C123051}" presName="hierChild5" presStyleCnt="0"/>
      <dgm:spPr/>
    </dgm:pt>
    <dgm:pt modelId="{750A9D05-6C54-D84D-A293-5C682266E5F1}" type="pres">
      <dgm:prSet presAssocID="{3E659D87-DE9A-4548-BCD5-ED6E8CA01CCA}" presName="Name10" presStyleLbl="parChTrans1D2" presStyleIdx="2" presStyleCnt="7"/>
      <dgm:spPr/>
      <dgm:t>
        <a:bodyPr/>
        <a:lstStyle/>
        <a:p>
          <a:endParaRPr lang="fr-FR"/>
        </a:p>
      </dgm:t>
    </dgm:pt>
    <dgm:pt modelId="{ECF16A30-1D18-844A-A5F5-55BF8E0D7C13}" type="pres">
      <dgm:prSet presAssocID="{C7774A3B-97AF-2146-BF95-9E222F312CC2}" presName="hierRoot2" presStyleCnt="0"/>
      <dgm:spPr/>
    </dgm:pt>
    <dgm:pt modelId="{1658BA23-FEC3-EF4F-9A68-0B5BF05763E4}" type="pres">
      <dgm:prSet presAssocID="{C7774A3B-97AF-2146-BF95-9E222F312CC2}" presName="composite2" presStyleCnt="0"/>
      <dgm:spPr/>
    </dgm:pt>
    <dgm:pt modelId="{5EADD5DB-42C5-284E-92BD-6BCDAC59EEAC}" type="pres">
      <dgm:prSet presAssocID="{C7774A3B-97AF-2146-BF95-9E222F312CC2}" presName="background2" presStyleLbl="asst1" presStyleIdx="0" presStyleCnt="23"/>
      <dgm:spPr/>
    </dgm:pt>
    <dgm:pt modelId="{E8222FBA-C2F7-BC45-A630-83F531B2D98D}" type="pres">
      <dgm:prSet presAssocID="{C7774A3B-97AF-2146-BF95-9E222F312CC2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1DA5DD-C980-4E40-844D-B424073305AA}" type="pres">
      <dgm:prSet presAssocID="{C7774A3B-97AF-2146-BF95-9E222F312CC2}" presName="hierChild3" presStyleCnt="0"/>
      <dgm:spPr/>
    </dgm:pt>
    <dgm:pt modelId="{8AFF60F2-DAB0-A247-BDF5-3228AE0B99EB}" type="pres">
      <dgm:prSet presAssocID="{3526731C-0C3B-C04D-AFEE-A3C3C2868D24}" presName="Name17" presStyleLbl="parChTrans1D3" presStyleIdx="3" presStyleCnt="8"/>
      <dgm:spPr/>
      <dgm:t>
        <a:bodyPr/>
        <a:lstStyle/>
        <a:p>
          <a:endParaRPr lang="fr-FR"/>
        </a:p>
      </dgm:t>
    </dgm:pt>
    <dgm:pt modelId="{11C707F3-34AC-CB43-A4DF-391B76A21A5C}" type="pres">
      <dgm:prSet presAssocID="{A2795AAB-729A-0343-8B0C-7047CD8DE7D3}" presName="hierRoot3" presStyleCnt="0"/>
      <dgm:spPr/>
    </dgm:pt>
    <dgm:pt modelId="{3A44D0D3-ECDC-5149-806A-8A93B53592B5}" type="pres">
      <dgm:prSet presAssocID="{A2795AAB-729A-0343-8B0C-7047CD8DE7D3}" presName="composite3" presStyleCnt="0"/>
      <dgm:spPr/>
    </dgm:pt>
    <dgm:pt modelId="{75A3A61E-9E02-6E4A-8154-04DCCF37D25F}" type="pres">
      <dgm:prSet presAssocID="{A2795AAB-729A-0343-8B0C-7047CD8DE7D3}" presName="background3" presStyleLbl="asst1" presStyleIdx="1" presStyleCnt="23"/>
      <dgm:spPr/>
    </dgm:pt>
    <dgm:pt modelId="{9FE59140-3EAB-9F4D-B0F4-4B7717536070}" type="pres">
      <dgm:prSet presAssocID="{A2795AAB-729A-0343-8B0C-7047CD8DE7D3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81FDB0D-8470-454F-A88C-F76D7ED3378D}" type="pres">
      <dgm:prSet presAssocID="{A2795AAB-729A-0343-8B0C-7047CD8DE7D3}" presName="hierChild4" presStyleCnt="0"/>
      <dgm:spPr/>
    </dgm:pt>
    <dgm:pt modelId="{5C272984-47A0-AB45-9080-F91CEBF487B7}" type="pres">
      <dgm:prSet presAssocID="{7D10FEDA-98B2-8641-8E76-765F75D510A1}" presName="Name23" presStyleLbl="parChTrans1D4" presStyleIdx="6" presStyleCnt="19"/>
      <dgm:spPr/>
      <dgm:t>
        <a:bodyPr/>
        <a:lstStyle/>
        <a:p>
          <a:endParaRPr lang="fr-FR"/>
        </a:p>
      </dgm:t>
    </dgm:pt>
    <dgm:pt modelId="{4333AA1E-A6E7-2745-BA23-82AADFAD4EAD}" type="pres">
      <dgm:prSet presAssocID="{79348280-C23A-E840-AADE-A0CB5D5C4C71}" presName="hierRoot4" presStyleCnt="0"/>
      <dgm:spPr/>
    </dgm:pt>
    <dgm:pt modelId="{58022520-771B-2343-97FA-7E6DA9BB65B5}" type="pres">
      <dgm:prSet presAssocID="{79348280-C23A-E840-AADE-A0CB5D5C4C71}" presName="composite4" presStyleCnt="0"/>
      <dgm:spPr/>
    </dgm:pt>
    <dgm:pt modelId="{D5B29B25-7C36-2348-AE03-CBC81093B764}" type="pres">
      <dgm:prSet presAssocID="{79348280-C23A-E840-AADE-A0CB5D5C4C71}" presName="background4" presStyleLbl="asst1" presStyleIdx="2" presStyleCnt="23"/>
      <dgm:spPr/>
    </dgm:pt>
    <dgm:pt modelId="{7783E4EC-6B15-A84D-9D25-87E1903E296F}" type="pres">
      <dgm:prSet presAssocID="{79348280-C23A-E840-AADE-A0CB5D5C4C71}" presName="text4" presStyleLbl="fgAcc4" presStyleIdx="6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A24620-F791-924B-BEDA-5122C72C337E}" type="pres">
      <dgm:prSet presAssocID="{79348280-C23A-E840-AADE-A0CB5D5C4C71}" presName="hierChild5" presStyleCnt="0"/>
      <dgm:spPr/>
    </dgm:pt>
    <dgm:pt modelId="{B8051D66-0D3D-5340-918D-A8557EF30F61}" type="pres">
      <dgm:prSet presAssocID="{0FD34D6B-EB74-FC4C-8019-211E2F96CF2C}" presName="Name23" presStyleLbl="parChTrans1D4" presStyleIdx="7" presStyleCnt="19"/>
      <dgm:spPr/>
      <dgm:t>
        <a:bodyPr/>
        <a:lstStyle/>
        <a:p>
          <a:endParaRPr lang="fr-FR"/>
        </a:p>
      </dgm:t>
    </dgm:pt>
    <dgm:pt modelId="{50205A52-2B6C-6948-8717-8F491A59E83E}" type="pres">
      <dgm:prSet presAssocID="{0C79402B-E439-844C-9770-10423F604C81}" presName="hierRoot4" presStyleCnt="0"/>
      <dgm:spPr/>
    </dgm:pt>
    <dgm:pt modelId="{47F060AD-D5AF-264A-8F8E-85F7D4394AA0}" type="pres">
      <dgm:prSet presAssocID="{0C79402B-E439-844C-9770-10423F604C81}" presName="composite4" presStyleCnt="0"/>
      <dgm:spPr/>
    </dgm:pt>
    <dgm:pt modelId="{6B59DA80-ADDE-6045-81C8-3565A3A4B631}" type="pres">
      <dgm:prSet presAssocID="{0C79402B-E439-844C-9770-10423F604C81}" presName="background4" presStyleLbl="asst1" presStyleIdx="3" presStyleCnt="23"/>
      <dgm:spPr/>
    </dgm:pt>
    <dgm:pt modelId="{7740F39F-6D78-D047-9974-5080DEA4A631}" type="pres">
      <dgm:prSet presAssocID="{0C79402B-E439-844C-9770-10423F604C81}" presName="text4" presStyleLbl="fgAcc4" presStyleIdx="7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1CFDDE-51C3-D842-9CAF-C283C7063E94}" type="pres">
      <dgm:prSet presAssocID="{0C79402B-E439-844C-9770-10423F604C81}" presName="hierChild5" presStyleCnt="0"/>
      <dgm:spPr/>
    </dgm:pt>
    <dgm:pt modelId="{811B36FE-6004-7A47-86DF-AD48E824E278}" type="pres">
      <dgm:prSet presAssocID="{176361A9-700B-714D-A01A-0912306C5F00}" presName="Name23" presStyleLbl="parChTrans1D4" presStyleIdx="8" presStyleCnt="19"/>
      <dgm:spPr/>
      <dgm:t>
        <a:bodyPr/>
        <a:lstStyle/>
        <a:p>
          <a:endParaRPr lang="fr-FR"/>
        </a:p>
      </dgm:t>
    </dgm:pt>
    <dgm:pt modelId="{88C168FA-A9A7-7441-B082-A7CBCE080B26}" type="pres">
      <dgm:prSet presAssocID="{368CEB20-579A-BC45-B1C2-1F1593B72A5F}" presName="hierRoot4" presStyleCnt="0"/>
      <dgm:spPr/>
    </dgm:pt>
    <dgm:pt modelId="{8721D3B3-CB4A-3A43-8862-E3E102F27125}" type="pres">
      <dgm:prSet presAssocID="{368CEB20-579A-BC45-B1C2-1F1593B72A5F}" presName="composite4" presStyleCnt="0"/>
      <dgm:spPr/>
    </dgm:pt>
    <dgm:pt modelId="{074E1BFB-E161-4741-9417-8747BF1EF0B0}" type="pres">
      <dgm:prSet presAssocID="{368CEB20-579A-BC45-B1C2-1F1593B72A5F}" presName="background4" presStyleLbl="asst1" presStyleIdx="4" presStyleCnt="23"/>
      <dgm:spPr/>
    </dgm:pt>
    <dgm:pt modelId="{6C8FE45F-6A68-C240-81F1-2E2923094E38}" type="pres">
      <dgm:prSet presAssocID="{368CEB20-579A-BC45-B1C2-1F1593B72A5F}" presName="text4" presStyleLbl="fgAcc4" presStyleIdx="8" presStyleCnt="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0732FD-91F8-A945-831C-D53F5C970287}" type="pres">
      <dgm:prSet presAssocID="{368CEB20-579A-BC45-B1C2-1F1593B72A5F}" presName="hierChild5" presStyleCnt="0"/>
      <dgm:spPr/>
    </dgm:pt>
    <dgm:pt modelId="{98ECC807-DADC-D84E-9947-A65F3497A7B5}" type="pres">
      <dgm:prSet presAssocID="{57110D5D-AA68-0540-A6DA-298AC939F4F7}" presName="Name10" presStyleLbl="parChTrans1D2" presStyleIdx="3" presStyleCnt="7"/>
      <dgm:spPr/>
      <dgm:t>
        <a:bodyPr/>
        <a:lstStyle/>
        <a:p>
          <a:endParaRPr lang="fr-FR"/>
        </a:p>
      </dgm:t>
    </dgm:pt>
    <dgm:pt modelId="{C2DF1EAC-1BA0-6643-8874-FBB60C10C09B}" type="pres">
      <dgm:prSet presAssocID="{A6694DF6-CB2A-EE45-9813-EB6D3D5A467C}" presName="hierRoot2" presStyleCnt="0"/>
      <dgm:spPr/>
    </dgm:pt>
    <dgm:pt modelId="{F0FE8240-4775-2B4D-8AC4-62C88D96AEDB}" type="pres">
      <dgm:prSet presAssocID="{A6694DF6-CB2A-EE45-9813-EB6D3D5A467C}" presName="composite2" presStyleCnt="0"/>
      <dgm:spPr/>
    </dgm:pt>
    <dgm:pt modelId="{A767891A-5912-C24F-84A0-00E0199C6384}" type="pres">
      <dgm:prSet presAssocID="{A6694DF6-CB2A-EE45-9813-EB6D3D5A467C}" presName="background2" presStyleLbl="asst1" presStyleIdx="5" presStyleCnt="23"/>
      <dgm:spPr/>
    </dgm:pt>
    <dgm:pt modelId="{7ACD6021-0EDB-2046-AF17-DD9DC051858E}" type="pres">
      <dgm:prSet presAssocID="{A6694DF6-CB2A-EE45-9813-EB6D3D5A467C}" presName="text2" presStyleLbl="fgAcc2" presStyleIdx="3" presStyleCnt="7" custLinFactNeighborX="17662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D306B2-8E82-CD47-919C-0F5D12EC00CD}" type="pres">
      <dgm:prSet presAssocID="{A6694DF6-CB2A-EE45-9813-EB6D3D5A467C}" presName="hierChild3" presStyleCnt="0"/>
      <dgm:spPr/>
    </dgm:pt>
    <dgm:pt modelId="{4E5E2F7C-3020-9D42-959D-2BCE39D083D1}" type="pres">
      <dgm:prSet presAssocID="{A62CA550-6BBF-B74F-9C68-7C480EF0B59D}" presName="Name17" presStyleLbl="parChTrans1D3" presStyleIdx="4" presStyleCnt="8"/>
      <dgm:spPr/>
      <dgm:t>
        <a:bodyPr/>
        <a:lstStyle/>
        <a:p>
          <a:endParaRPr lang="fr-FR"/>
        </a:p>
      </dgm:t>
    </dgm:pt>
    <dgm:pt modelId="{307929F2-62D8-8347-BD8B-53DAE23BD12C}" type="pres">
      <dgm:prSet presAssocID="{C3022538-A392-8F49-B22D-777DF3BFE2F4}" presName="hierRoot3" presStyleCnt="0"/>
      <dgm:spPr/>
    </dgm:pt>
    <dgm:pt modelId="{5B5E2087-9617-9F4B-A264-4D8635D59391}" type="pres">
      <dgm:prSet presAssocID="{C3022538-A392-8F49-B22D-777DF3BFE2F4}" presName="composite3" presStyleCnt="0"/>
      <dgm:spPr/>
    </dgm:pt>
    <dgm:pt modelId="{3CBDB97A-ABAC-C249-A29E-13505444AE8C}" type="pres">
      <dgm:prSet presAssocID="{C3022538-A392-8F49-B22D-777DF3BFE2F4}" presName="background3" presStyleLbl="asst1" presStyleIdx="6" presStyleCnt="23"/>
      <dgm:spPr/>
    </dgm:pt>
    <dgm:pt modelId="{B70B5199-3250-3B46-A032-F70FDE8AAC20}" type="pres">
      <dgm:prSet presAssocID="{C3022538-A392-8F49-B22D-777DF3BFE2F4}" presName="text3" presStyleLbl="fgAcc3" presStyleIdx="4" presStyleCnt="8" custLinFactNeighborX="17662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855474-B500-CD42-A609-546D4F11F283}" type="pres">
      <dgm:prSet presAssocID="{C3022538-A392-8F49-B22D-777DF3BFE2F4}" presName="hierChild4" presStyleCnt="0"/>
      <dgm:spPr/>
    </dgm:pt>
    <dgm:pt modelId="{247CE251-1587-8848-B156-7FA2AB581ACE}" type="pres">
      <dgm:prSet presAssocID="{D10150D5-D089-A34B-8E47-A43EE550F6CE}" presName="Name23" presStyleLbl="parChTrans1D4" presStyleIdx="9" presStyleCnt="19"/>
      <dgm:spPr/>
      <dgm:t>
        <a:bodyPr/>
        <a:lstStyle/>
        <a:p>
          <a:endParaRPr lang="fr-FR"/>
        </a:p>
      </dgm:t>
    </dgm:pt>
    <dgm:pt modelId="{80CF26DC-1CCA-FD47-9313-67819E216BA8}" type="pres">
      <dgm:prSet presAssocID="{D50C0F0D-E597-4940-9CFD-EC46B03DE920}" presName="hierRoot4" presStyleCnt="0"/>
      <dgm:spPr/>
    </dgm:pt>
    <dgm:pt modelId="{7A9295C4-C3D9-5944-BB4C-1B31F8CE7581}" type="pres">
      <dgm:prSet presAssocID="{D50C0F0D-E597-4940-9CFD-EC46B03DE920}" presName="composite4" presStyleCnt="0"/>
      <dgm:spPr/>
    </dgm:pt>
    <dgm:pt modelId="{B12D8FF0-C564-EB49-88FE-50568FBEE22F}" type="pres">
      <dgm:prSet presAssocID="{D50C0F0D-E597-4940-9CFD-EC46B03DE920}" presName="background4" presStyleLbl="asst1" presStyleIdx="7" presStyleCnt="23"/>
      <dgm:spPr/>
    </dgm:pt>
    <dgm:pt modelId="{E01F79E3-4D70-7742-9A76-868F5E0F612D}" type="pres">
      <dgm:prSet presAssocID="{D50C0F0D-E597-4940-9CFD-EC46B03DE920}" presName="text4" presStyleLbl="fgAcc4" presStyleIdx="9" presStyleCnt="19" custLinFactY="40651" custLinFactNeighborX="16647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A71EE9D-CCEE-524C-A9C1-BBAD93E30600}" type="pres">
      <dgm:prSet presAssocID="{D50C0F0D-E597-4940-9CFD-EC46B03DE920}" presName="hierChild5" presStyleCnt="0"/>
      <dgm:spPr/>
    </dgm:pt>
    <dgm:pt modelId="{DD26EDE8-E27E-8445-BFE4-DDE22C197A90}" type="pres">
      <dgm:prSet presAssocID="{6884C858-578E-F344-A187-9ECEFC0A45BE}" presName="Name23" presStyleLbl="parChTrans1D4" presStyleIdx="10" presStyleCnt="19"/>
      <dgm:spPr/>
      <dgm:t>
        <a:bodyPr/>
        <a:lstStyle/>
        <a:p>
          <a:endParaRPr lang="fr-FR"/>
        </a:p>
      </dgm:t>
    </dgm:pt>
    <dgm:pt modelId="{FD1CC75F-AF91-D141-8119-1DC78497B24D}" type="pres">
      <dgm:prSet presAssocID="{7049B0A7-459D-F641-9C54-0E5E2BA2770F}" presName="hierRoot4" presStyleCnt="0"/>
      <dgm:spPr/>
    </dgm:pt>
    <dgm:pt modelId="{8A526DF8-150B-3145-A5ED-562FE7D2674D}" type="pres">
      <dgm:prSet presAssocID="{7049B0A7-459D-F641-9C54-0E5E2BA2770F}" presName="composite4" presStyleCnt="0"/>
      <dgm:spPr/>
    </dgm:pt>
    <dgm:pt modelId="{E33B0A36-1022-5844-9840-7C11C70474EF}" type="pres">
      <dgm:prSet presAssocID="{7049B0A7-459D-F641-9C54-0E5E2BA2770F}" presName="background4" presStyleLbl="asst1" presStyleIdx="8" presStyleCnt="23"/>
      <dgm:spPr/>
    </dgm:pt>
    <dgm:pt modelId="{692A5809-A7B3-E048-B9DC-EAB0C1AAD6E4}" type="pres">
      <dgm:prSet presAssocID="{7049B0A7-459D-F641-9C54-0E5E2BA2770F}" presName="text4" presStyleLbl="fgAcc4" presStyleIdx="10" presStyleCnt="19" custLinFactY="-58233" custLinFactNeighborX="11572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3D0215-9218-284C-B5CA-7760F6DF8DD7}" type="pres">
      <dgm:prSet presAssocID="{7049B0A7-459D-F641-9C54-0E5E2BA2770F}" presName="hierChild5" presStyleCnt="0"/>
      <dgm:spPr/>
    </dgm:pt>
    <dgm:pt modelId="{FBD1A903-51C8-1444-9314-047AF205E06C}" type="pres">
      <dgm:prSet presAssocID="{15E4B73B-82F8-E64D-980F-D16D73E8CD87}" presName="Name10" presStyleLbl="parChTrans1D2" presStyleIdx="4" presStyleCnt="7"/>
      <dgm:spPr/>
      <dgm:t>
        <a:bodyPr/>
        <a:lstStyle/>
        <a:p>
          <a:endParaRPr lang="fr-FR"/>
        </a:p>
      </dgm:t>
    </dgm:pt>
    <dgm:pt modelId="{0D0D756D-941F-6143-BF0B-B1F7B738E56C}" type="pres">
      <dgm:prSet presAssocID="{8E0F8FC4-1CC0-DC4B-8425-4D9DE45044C3}" presName="hierRoot2" presStyleCnt="0"/>
      <dgm:spPr/>
    </dgm:pt>
    <dgm:pt modelId="{241F4F77-424E-9749-8300-389A8012D1CE}" type="pres">
      <dgm:prSet presAssocID="{8E0F8FC4-1CC0-DC4B-8425-4D9DE45044C3}" presName="composite2" presStyleCnt="0"/>
      <dgm:spPr/>
    </dgm:pt>
    <dgm:pt modelId="{9CBB0AD7-DE1A-7344-B164-89DC2A5D8B65}" type="pres">
      <dgm:prSet presAssocID="{8E0F8FC4-1CC0-DC4B-8425-4D9DE45044C3}" presName="background2" presStyleLbl="asst1" presStyleIdx="9" presStyleCnt="23"/>
      <dgm:spPr/>
    </dgm:pt>
    <dgm:pt modelId="{5D3AA876-11C3-2A47-9A13-26FDCB8665C6}" type="pres">
      <dgm:prSet presAssocID="{8E0F8FC4-1CC0-DC4B-8425-4D9DE45044C3}" presName="text2" presStyleLbl="fgAcc2" presStyleIdx="4" presStyleCnt="7" custLinFactX="64017" custLinFactNeighborX="100000" custLinFactNeighborY="-5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EF81B6-48E1-1449-836F-92F6E7B0F4FC}" type="pres">
      <dgm:prSet presAssocID="{8E0F8FC4-1CC0-DC4B-8425-4D9DE45044C3}" presName="hierChild3" presStyleCnt="0"/>
      <dgm:spPr/>
    </dgm:pt>
    <dgm:pt modelId="{7634822F-FC52-E54F-A5CD-54424155B5D1}" type="pres">
      <dgm:prSet presAssocID="{E1BA5A2E-DE35-D743-83D8-1D128BA79CDD}" presName="Name17" presStyleLbl="parChTrans1D3" presStyleIdx="5" presStyleCnt="8"/>
      <dgm:spPr/>
      <dgm:t>
        <a:bodyPr/>
        <a:lstStyle/>
        <a:p>
          <a:endParaRPr lang="fr-FR"/>
        </a:p>
      </dgm:t>
    </dgm:pt>
    <dgm:pt modelId="{D5DE1E57-F5B5-8E42-BB10-29254A454DD4}" type="pres">
      <dgm:prSet presAssocID="{7F2D1139-74A9-B14C-B2D8-070D50D9CCB8}" presName="hierRoot3" presStyleCnt="0"/>
      <dgm:spPr/>
    </dgm:pt>
    <dgm:pt modelId="{25F4F17B-FA88-524D-8780-008F634BFC30}" type="pres">
      <dgm:prSet presAssocID="{7F2D1139-74A9-B14C-B2D8-070D50D9CCB8}" presName="composite3" presStyleCnt="0"/>
      <dgm:spPr/>
    </dgm:pt>
    <dgm:pt modelId="{053A82BC-9020-EE4E-A80A-1C0959D10621}" type="pres">
      <dgm:prSet presAssocID="{7F2D1139-74A9-B14C-B2D8-070D50D9CCB8}" presName="background3" presStyleLbl="asst1" presStyleIdx="10" presStyleCnt="23"/>
      <dgm:spPr/>
    </dgm:pt>
    <dgm:pt modelId="{37ECF215-91DF-A94E-ABB6-29DC0A04E8E6}" type="pres">
      <dgm:prSet presAssocID="{7F2D1139-74A9-B14C-B2D8-070D50D9CCB8}" presName="text3" presStyleLbl="fgAcc3" presStyleIdx="5" presStyleCnt="8" custLinFactX="64017" custLinFactNeighborX="100000" custLinFactNeighborY="-5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CDA70C-9A02-7649-B5C4-7C3DB7AA4FC3}" type="pres">
      <dgm:prSet presAssocID="{7F2D1139-74A9-B14C-B2D8-070D50D9CCB8}" presName="hierChild4" presStyleCnt="0"/>
      <dgm:spPr/>
    </dgm:pt>
    <dgm:pt modelId="{E1D3A711-1443-D941-8B65-050C4C25C081}" type="pres">
      <dgm:prSet presAssocID="{DFA673F3-7C12-4547-AFE3-2D921B1B6EB4}" presName="Name23" presStyleLbl="parChTrans1D4" presStyleIdx="11" presStyleCnt="19"/>
      <dgm:spPr/>
      <dgm:t>
        <a:bodyPr/>
        <a:lstStyle/>
        <a:p>
          <a:endParaRPr lang="fr-FR"/>
        </a:p>
      </dgm:t>
    </dgm:pt>
    <dgm:pt modelId="{FAB0A2D7-E53E-3A4F-82F9-DB62060BB8BD}" type="pres">
      <dgm:prSet presAssocID="{1F0C5533-AA21-5345-8E3E-3AC5EEFB7A39}" presName="hierRoot4" presStyleCnt="0"/>
      <dgm:spPr/>
    </dgm:pt>
    <dgm:pt modelId="{BBAF08CE-7EF3-3144-B178-25D5EABC7F57}" type="pres">
      <dgm:prSet presAssocID="{1F0C5533-AA21-5345-8E3E-3AC5EEFB7A39}" presName="composite4" presStyleCnt="0"/>
      <dgm:spPr/>
    </dgm:pt>
    <dgm:pt modelId="{0B048D18-D4CA-DE48-AAAF-EEF1F3D5F695}" type="pres">
      <dgm:prSet presAssocID="{1F0C5533-AA21-5345-8E3E-3AC5EEFB7A39}" presName="background4" presStyleLbl="asst1" presStyleIdx="11" presStyleCnt="23"/>
      <dgm:spPr/>
    </dgm:pt>
    <dgm:pt modelId="{737FECBA-625A-4C4F-B3F4-3CE8ED81EA8F}" type="pres">
      <dgm:prSet presAssocID="{1F0C5533-AA21-5345-8E3E-3AC5EEFB7A39}" presName="text4" presStyleLbl="fgAcc4" presStyleIdx="11" presStyleCnt="19" custLinFactX="64017" custLinFactNeighborX="100000" custLinFactNeighborY="-5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00F593-7EA2-D149-8697-DBA8B9AA24EC}" type="pres">
      <dgm:prSet presAssocID="{1F0C5533-AA21-5345-8E3E-3AC5EEFB7A39}" presName="hierChild5" presStyleCnt="0"/>
      <dgm:spPr/>
    </dgm:pt>
    <dgm:pt modelId="{6ABF82A0-AD08-C249-AD0F-799AFB5BCC5D}" type="pres">
      <dgm:prSet presAssocID="{CE53E3A8-66C9-8440-9A63-C813371E8B6E}" presName="Name23" presStyleLbl="parChTrans1D4" presStyleIdx="12" presStyleCnt="19"/>
      <dgm:spPr/>
      <dgm:t>
        <a:bodyPr/>
        <a:lstStyle/>
        <a:p>
          <a:endParaRPr lang="fr-FR"/>
        </a:p>
      </dgm:t>
    </dgm:pt>
    <dgm:pt modelId="{445E8D4D-2F6F-9246-A474-8D83AD41F70B}" type="pres">
      <dgm:prSet presAssocID="{8E512D9C-98C6-6240-AA8E-BD7E64F41D20}" presName="hierRoot4" presStyleCnt="0"/>
      <dgm:spPr/>
    </dgm:pt>
    <dgm:pt modelId="{1F4A8660-3B25-AB49-8BF7-6C2ABE01F647}" type="pres">
      <dgm:prSet presAssocID="{8E512D9C-98C6-6240-AA8E-BD7E64F41D20}" presName="composite4" presStyleCnt="0"/>
      <dgm:spPr/>
    </dgm:pt>
    <dgm:pt modelId="{41093BDC-2F87-7248-8F41-F805E0568A75}" type="pres">
      <dgm:prSet presAssocID="{8E512D9C-98C6-6240-AA8E-BD7E64F41D20}" presName="background4" presStyleLbl="asst1" presStyleIdx="12" presStyleCnt="23"/>
      <dgm:spPr/>
    </dgm:pt>
    <dgm:pt modelId="{42FDAD30-3727-704F-AFA5-B2C993F3676C}" type="pres">
      <dgm:prSet presAssocID="{8E512D9C-98C6-6240-AA8E-BD7E64F41D20}" presName="text4" presStyleLbl="fgAcc4" presStyleIdx="12" presStyleCnt="19" custLinFactX="64017" custLinFactNeighborX="100000" custLinFactNeighborY="-5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6D9AA-0702-9741-8E7F-6573943D16BF}" type="pres">
      <dgm:prSet presAssocID="{8E512D9C-98C6-6240-AA8E-BD7E64F41D20}" presName="hierChild5" presStyleCnt="0"/>
      <dgm:spPr/>
    </dgm:pt>
    <dgm:pt modelId="{CB2C8F73-F2D8-3648-A630-2F827F1B2CB3}" type="pres">
      <dgm:prSet presAssocID="{5A46FB91-F75C-194F-B63E-7F4D4071FE0A}" presName="Name10" presStyleLbl="parChTrans1D2" presStyleIdx="5" presStyleCnt="7"/>
      <dgm:spPr/>
      <dgm:t>
        <a:bodyPr/>
        <a:lstStyle/>
        <a:p>
          <a:endParaRPr lang="fr-FR"/>
        </a:p>
      </dgm:t>
    </dgm:pt>
    <dgm:pt modelId="{066B0C8C-4E08-B141-A62C-16D2D1355213}" type="pres">
      <dgm:prSet presAssocID="{CA359CD0-CAB1-FB46-B12A-A79DF19E3026}" presName="hierRoot2" presStyleCnt="0"/>
      <dgm:spPr/>
    </dgm:pt>
    <dgm:pt modelId="{14C8ABCD-7BBE-5249-8460-F8166A72FC1D}" type="pres">
      <dgm:prSet presAssocID="{CA359CD0-CAB1-FB46-B12A-A79DF19E3026}" presName="composite2" presStyleCnt="0"/>
      <dgm:spPr/>
    </dgm:pt>
    <dgm:pt modelId="{69964045-00CF-D64A-95EF-E043E5B0F66C}" type="pres">
      <dgm:prSet presAssocID="{CA359CD0-CAB1-FB46-B12A-A79DF19E3026}" presName="background2" presStyleLbl="asst1" presStyleIdx="13" presStyleCnt="23"/>
      <dgm:spPr/>
    </dgm:pt>
    <dgm:pt modelId="{2FDBCB96-F62F-A94C-881D-BFD45DB05D37}" type="pres">
      <dgm:prSet presAssocID="{CA359CD0-CAB1-FB46-B12A-A79DF19E3026}" presName="text2" presStyleLbl="fgAcc2" presStyleIdx="5" presStyleCnt="7" custLinFactX="34999" custLinFactNeighborX="100000" custLinFactNeighborY="-39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4005F1-08DA-2940-94BB-B0EBE71C34D7}" type="pres">
      <dgm:prSet presAssocID="{CA359CD0-CAB1-FB46-B12A-A79DF19E3026}" presName="hierChild3" presStyleCnt="0"/>
      <dgm:spPr/>
    </dgm:pt>
    <dgm:pt modelId="{10C85888-B209-A748-9025-B6091010B2B2}" type="pres">
      <dgm:prSet presAssocID="{9540F83F-0846-7742-84C4-61C1FF7A71B8}" presName="Name17" presStyleLbl="parChTrans1D3" presStyleIdx="6" presStyleCnt="8"/>
      <dgm:spPr/>
      <dgm:t>
        <a:bodyPr/>
        <a:lstStyle/>
        <a:p>
          <a:endParaRPr lang="fr-FR"/>
        </a:p>
      </dgm:t>
    </dgm:pt>
    <dgm:pt modelId="{1BE8579B-DE7D-7E47-A499-40FF66FA8378}" type="pres">
      <dgm:prSet presAssocID="{975DCA4E-FD37-5245-B756-F49C26CA14A8}" presName="hierRoot3" presStyleCnt="0"/>
      <dgm:spPr/>
    </dgm:pt>
    <dgm:pt modelId="{57C825A2-A11E-0F4F-B95D-995129BE989E}" type="pres">
      <dgm:prSet presAssocID="{975DCA4E-FD37-5245-B756-F49C26CA14A8}" presName="composite3" presStyleCnt="0"/>
      <dgm:spPr/>
    </dgm:pt>
    <dgm:pt modelId="{EB90E253-BD58-AF4F-894E-0771793E3B04}" type="pres">
      <dgm:prSet presAssocID="{975DCA4E-FD37-5245-B756-F49C26CA14A8}" presName="background3" presStyleLbl="asst1" presStyleIdx="14" presStyleCnt="23"/>
      <dgm:spPr/>
    </dgm:pt>
    <dgm:pt modelId="{F0E2DDB9-BBC2-B14E-AC91-CC6977ADB7AC}" type="pres">
      <dgm:prSet presAssocID="{975DCA4E-FD37-5245-B756-F49C26CA14A8}" presName="text3" presStyleLbl="fgAcc3" presStyleIdx="6" presStyleCnt="8" custLinFactX="34999" custLinFactNeighborX="100000" custLinFactNeighborY="-39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243A2BF-86DD-1B43-9F87-8E3CE05EA419}" type="pres">
      <dgm:prSet presAssocID="{975DCA4E-FD37-5245-B756-F49C26CA14A8}" presName="hierChild4" presStyleCnt="0"/>
      <dgm:spPr/>
    </dgm:pt>
    <dgm:pt modelId="{8F49C755-C4EA-5542-93B8-55F1923360FF}" type="pres">
      <dgm:prSet presAssocID="{31F03C89-21FC-2B4B-9C64-967F84630976}" presName="Name23" presStyleLbl="parChTrans1D4" presStyleIdx="13" presStyleCnt="19"/>
      <dgm:spPr/>
      <dgm:t>
        <a:bodyPr/>
        <a:lstStyle/>
        <a:p>
          <a:endParaRPr lang="fr-FR"/>
        </a:p>
      </dgm:t>
    </dgm:pt>
    <dgm:pt modelId="{02720BDD-6FFF-5242-96ED-ED1907BD8945}" type="pres">
      <dgm:prSet presAssocID="{1F3E69BA-0FDA-8944-973D-632FD7F14B1E}" presName="hierRoot4" presStyleCnt="0"/>
      <dgm:spPr/>
    </dgm:pt>
    <dgm:pt modelId="{53E1CF16-3E51-5546-9CDD-FF4AE8C38E36}" type="pres">
      <dgm:prSet presAssocID="{1F3E69BA-0FDA-8944-973D-632FD7F14B1E}" presName="composite4" presStyleCnt="0"/>
      <dgm:spPr/>
    </dgm:pt>
    <dgm:pt modelId="{10FB641F-87AB-474E-9CCC-E2C98059329D}" type="pres">
      <dgm:prSet presAssocID="{1F3E69BA-0FDA-8944-973D-632FD7F14B1E}" presName="background4" presStyleLbl="asst1" presStyleIdx="15" presStyleCnt="23"/>
      <dgm:spPr/>
    </dgm:pt>
    <dgm:pt modelId="{A125CA7B-63B0-E14D-8124-96FBCD950B01}" type="pres">
      <dgm:prSet presAssocID="{1F3E69BA-0FDA-8944-973D-632FD7F14B1E}" presName="text4" presStyleLbl="fgAcc4" presStyleIdx="13" presStyleCnt="19" custLinFactX="34999" custLinFactNeighborX="100000" custLinFactNeighborY="-39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CC3C61-C622-AE40-8298-DC3C589B5F03}" type="pres">
      <dgm:prSet presAssocID="{1F3E69BA-0FDA-8944-973D-632FD7F14B1E}" presName="hierChild5" presStyleCnt="0"/>
      <dgm:spPr/>
    </dgm:pt>
    <dgm:pt modelId="{0CDA1363-6426-BC43-A0BE-44E094AEB167}" type="pres">
      <dgm:prSet presAssocID="{A8AE7130-E3A6-954C-9A16-794983CF31C3}" presName="Name23" presStyleLbl="parChTrans1D4" presStyleIdx="14" presStyleCnt="19"/>
      <dgm:spPr/>
      <dgm:t>
        <a:bodyPr/>
        <a:lstStyle/>
        <a:p>
          <a:endParaRPr lang="fr-FR"/>
        </a:p>
      </dgm:t>
    </dgm:pt>
    <dgm:pt modelId="{66C763C2-7CA2-954D-9637-5A115DB21501}" type="pres">
      <dgm:prSet presAssocID="{F0D9E110-D5C4-364E-A2E8-F32A042429DE}" presName="hierRoot4" presStyleCnt="0"/>
      <dgm:spPr/>
    </dgm:pt>
    <dgm:pt modelId="{6A3CB675-35AE-7E45-BD18-2E0FE5A49D54}" type="pres">
      <dgm:prSet presAssocID="{F0D9E110-D5C4-364E-A2E8-F32A042429DE}" presName="composite4" presStyleCnt="0"/>
      <dgm:spPr/>
    </dgm:pt>
    <dgm:pt modelId="{57051789-3145-9146-BD63-3873A611C42C}" type="pres">
      <dgm:prSet presAssocID="{F0D9E110-D5C4-364E-A2E8-F32A042429DE}" presName="background4" presStyleLbl="asst1" presStyleIdx="16" presStyleCnt="23"/>
      <dgm:spPr/>
    </dgm:pt>
    <dgm:pt modelId="{0983010A-C4D0-7642-AEC1-740963AD8DD2}" type="pres">
      <dgm:prSet presAssocID="{F0D9E110-D5C4-364E-A2E8-F32A042429DE}" presName="text4" presStyleLbl="fgAcc4" presStyleIdx="14" presStyleCnt="19" custLinFactX="100000" custLinFactY="38835" custLinFactNeighborX="101053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68CDAA-2AD6-CD4D-942F-E811843B61F2}" type="pres">
      <dgm:prSet presAssocID="{F0D9E110-D5C4-364E-A2E8-F32A042429DE}" presName="hierChild5" presStyleCnt="0"/>
      <dgm:spPr/>
    </dgm:pt>
    <dgm:pt modelId="{5679FBA8-4965-7E44-BF60-622577D5F0B2}" type="pres">
      <dgm:prSet presAssocID="{7EA79B88-97BB-864E-BBE7-C59B0F98D8B3}" presName="Name23" presStyleLbl="parChTrans1D4" presStyleIdx="15" presStyleCnt="19"/>
      <dgm:spPr/>
      <dgm:t>
        <a:bodyPr/>
        <a:lstStyle/>
        <a:p>
          <a:endParaRPr lang="fr-FR"/>
        </a:p>
      </dgm:t>
    </dgm:pt>
    <dgm:pt modelId="{7A0A8D3E-92A9-3846-AD61-19D730401987}" type="pres">
      <dgm:prSet presAssocID="{2944E7BE-E057-3947-AA7A-C526B28ADD62}" presName="hierRoot4" presStyleCnt="0"/>
      <dgm:spPr/>
    </dgm:pt>
    <dgm:pt modelId="{48F12FA4-0094-D944-BC94-F5694818F7B8}" type="pres">
      <dgm:prSet presAssocID="{2944E7BE-E057-3947-AA7A-C526B28ADD62}" presName="composite4" presStyleCnt="0"/>
      <dgm:spPr/>
    </dgm:pt>
    <dgm:pt modelId="{1B57E2E6-4A4D-604E-96EF-3E570A158B4C}" type="pres">
      <dgm:prSet presAssocID="{2944E7BE-E057-3947-AA7A-C526B28ADD62}" presName="background4" presStyleLbl="asst1" presStyleIdx="17" presStyleCnt="23"/>
      <dgm:spPr/>
    </dgm:pt>
    <dgm:pt modelId="{49E2627F-4D10-BD43-947D-81DDD3195BF1}" type="pres">
      <dgm:prSet presAssocID="{2944E7BE-E057-3947-AA7A-C526B28ADD62}" presName="text4" presStyleLbl="fgAcc4" presStyleIdx="15" presStyleCnt="19" custLinFactNeighborX="79021" custLinFactNeighborY="13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CA5055-35C0-5348-90A6-6869A539BB92}" type="pres">
      <dgm:prSet presAssocID="{2944E7BE-E057-3947-AA7A-C526B28ADD62}" presName="hierChild5" presStyleCnt="0"/>
      <dgm:spPr/>
    </dgm:pt>
    <dgm:pt modelId="{E7A7B99E-3E03-8F4F-B121-33EE229005FD}" type="pres">
      <dgm:prSet presAssocID="{4B14B535-0495-034D-B159-BB5938122DBA}" presName="Name10" presStyleLbl="parChTrans1D2" presStyleIdx="6" presStyleCnt="7"/>
      <dgm:spPr/>
      <dgm:t>
        <a:bodyPr/>
        <a:lstStyle/>
        <a:p>
          <a:endParaRPr lang="fr-FR"/>
        </a:p>
      </dgm:t>
    </dgm:pt>
    <dgm:pt modelId="{0B898D45-D4B7-064C-9126-7A7A4E1F3F89}" type="pres">
      <dgm:prSet presAssocID="{8DE0E6AD-F83B-2342-A1B3-2EEDEF2F3FB2}" presName="hierRoot2" presStyleCnt="0"/>
      <dgm:spPr/>
    </dgm:pt>
    <dgm:pt modelId="{10BB4A5E-EC50-4743-944F-F7E6C045B163}" type="pres">
      <dgm:prSet presAssocID="{8DE0E6AD-F83B-2342-A1B3-2EEDEF2F3FB2}" presName="composite2" presStyleCnt="0"/>
      <dgm:spPr/>
    </dgm:pt>
    <dgm:pt modelId="{85FD3145-39EB-CA44-91C3-A914CE4EB532}" type="pres">
      <dgm:prSet presAssocID="{8DE0E6AD-F83B-2342-A1B3-2EEDEF2F3FB2}" presName="background2" presStyleLbl="asst1" presStyleIdx="18" presStyleCnt="23"/>
      <dgm:spPr/>
    </dgm:pt>
    <dgm:pt modelId="{F2833A01-1690-394D-8C7B-5F2553EE091E}" type="pres">
      <dgm:prSet presAssocID="{8DE0E6AD-F83B-2342-A1B3-2EEDEF2F3FB2}" presName="text2" presStyleLbl="fgAcc2" presStyleIdx="6" presStyleCnt="7" custLinFactX="-134344" custLinFactNeighborX="-200000" custLinFactNeighborY="-19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45E33E-0F43-0244-B7F8-1115531A55BB}" type="pres">
      <dgm:prSet presAssocID="{8DE0E6AD-F83B-2342-A1B3-2EEDEF2F3FB2}" presName="hierChild3" presStyleCnt="0"/>
      <dgm:spPr/>
    </dgm:pt>
    <dgm:pt modelId="{C2E23474-FF0D-1843-ADE0-74BD6F170139}" type="pres">
      <dgm:prSet presAssocID="{B601877A-8213-EA4F-BC84-67E7778F5694}" presName="Name17" presStyleLbl="parChTrans1D3" presStyleIdx="7" presStyleCnt="8"/>
      <dgm:spPr/>
      <dgm:t>
        <a:bodyPr/>
        <a:lstStyle/>
        <a:p>
          <a:endParaRPr lang="fr-FR"/>
        </a:p>
      </dgm:t>
    </dgm:pt>
    <dgm:pt modelId="{5A5C4A5C-BA16-2441-ACE5-FF1D6DC9C816}" type="pres">
      <dgm:prSet presAssocID="{5856F36A-A3D0-3645-A376-CDEC9F13FF5C}" presName="hierRoot3" presStyleCnt="0"/>
      <dgm:spPr/>
    </dgm:pt>
    <dgm:pt modelId="{7B1B4BAA-F6AC-0C4B-B61E-449C7C1834D6}" type="pres">
      <dgm:prSet presAssocID="{5856F36A-A3D0-3645-A376-CDEC9F13FF5C}" presName="composite3" presStyleCnt="0"/>
      <dgm:spPr/>
    </dgm:pt>
    <dgm:pt modelId="{FE7D891B-0DEC-824B-8711-08B45500AAA9}" type="pres">
      <dgm:prSet presAssocID="{5856F36A-A3D0-3645-A376-CDEC9F13FF5C}" presName="background3" presStyleLbl="asst1" presStyleIdx="19" presStyleCnt="23"/>
      <dgm:spPr/>
    </dgm:pt>
    <dgm:pt modelId="{608ACD0F-CBDF-E94F-B5A6-0DB1D766A5CA}" type="pres">
      <dgm:prSet presAssocID="{5856F36A-A3D0-3645-A376-CDEC9F13FF5C}" presName="text3" presStyleLbl="fgAcc3" presStyleIdx="7" presStyleCnt="8" custLinFactX="-134344" custLinFactNeighborX="-200000" custLinFactNeighborY="-19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83CEADF-E040-2E42-A7AD-454E368B9A5B}" type="pres">
      <dgm:prSet presAssocID="{5856F36A-A3D0-3645-A376-CDEC9F13FF5C}" presName="hierChild4" presStyleCnt="0"/>
      <dgm:spPr/>
    </dgm:pt>
    <dgm:pt modelId="{8E758807-18A7-8041-8CF0-49C428E66635}" type="pres">
      <dgm:prSet presAssocID="{1D9CFFA6-4A03-D841-9A3D-5A1CD0745639}" presName="Name23" presStyleLbl="parChTrans1D4" presStyleIdx="16" presStyleCnt="19"/>
      <dgm:spPr/>
      <dgm:t>
        <a:bodyPr/>
        <a:lstStyle/>
        <a:p>
          <a:endParaRPr lang="fr-FR"/>
        </a:p>
      </dgm:t>
    </dgm:pt>
    <dgm:pt modelId="{D8D8F0FA-432D-A442-813D-F8EFCEFA8F11}" type="pres">
      <dgm:prSet presAssocID="{47F5F88E-C868-3246-B4B1-05C4F49AE130}" presName="hierRoot4" presStyleCnt="0"/>
      <dgm:spPr/>
    </dgm:pt>
    <dgm:pt modelId="{85E072D7-234D-F94D-B526-0160C58051A7}" type="pres">
      <dgm:prSet presAssocID="{47F5F88E-C868-3246-B4B1-05C4F49AE130}" presName="composite4" presStyleCnt="0"/>
      <dgm:spPr/>
    </dgm:pt>
    <dgm:pt modelId="{14E13683-75B4-4646-AA0A-B9720A56E2AC}" type="pres">
      <dgm:prSet presAssocID="{47F5F88E-C868-3246-B4B1-05C4F49AE130}" presName="background4" presStyleLbl="asst1" presStyleIdx="20" presStyleCnt="23"/>
      <dgm:spPr/>
    </dgm:pt>
    <dgm:pt modelId="{05F0D44E-ED95-DA49-A8D4-920E90DFAEB4}" type="pres">
      <dgm:prSet presAssocID="{47F5F88E-C868-3246-B4B1-05C4F49AE130}" presName="text4" presStyleLbl="fgAcc4" presStyleIdx="16" presStyleCnt="19" custLinFactX="-134344" custLinFactNeighborX="-200000" custLinFactNeighborY="-19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B9FABF3-289A-8947-8573-008858D6A4F2}" type="pres">
      <dgm:prSet presAssocID="{47F5F88E-C868-3246-B4B1-05C4F49AE130}" presName="hierChild5" presStyleCnt="0"/>
      <dgm:spPr/>
    </dgm:pt>
    <dgm:pt modelId="{DE6A9F4D-A86F-0943-B41F-7ECD3D781E95}" type="pres">
      <dgm:prSet presAssocID="{54F434C4-8B4B-E847-81E8-8C62CAD99AF8}" presName="Name23" presStyleLbl="parChTrans1D4" presStyleIdx="17" presStyleCnt="19"/>
      <dgm:spPr/>
      <dgm:t>
        <a:bodyPr/>
        <a:lstStyle/>
        <a:p>
          <a:endParaRPr lang="fr-FR"/>
        </a:p>
      </dgm:t>
    </dgm:pt>
    <dgm:pt modelId="{61814F74-C0B8-BB40-A925-4FE5132621E7}" type="pres">
      <dgm:prSet presAssocID="{EF68651E-4829-AB4E-927D-47FEB5FE7DE7}" presName="hierRoot4" presStyleCnt="0"/>
      <dgm:spPr/>
    </dgm:pt>
    <dgm:pt modelId="{FE7F7976-BF3D-DF46-B961-23DEE75C14C6}" type="pres">
      <dgm:prSet presAssocID="{EF68651E-4829-AB4E-927D-47FEB5FE7DE7}" presName="composite4" presStyleCnt="0"/>
      <dgm:spPr/>
    </dgm:pt>
    <dgm:pt modelId="{54F4D56F-94B7-FF4E-BE59-86F45209B356}" type="pres">
      <dgm:prSet presAssocID="{EF68651E-4829-AB4E-927D-47FEB5FE7DE7}" presName="background4" presStyleLbl="asst1" presStyleIdx="21" presStyleCnt="23"/>
      <dgm:spPr/>
    </dgm:pt>
    <dgm:pt modelId="{A7DB0E71-0A2C-8544-BA48-F988788CBBA0}" type="pres">
      <dgm:prSet presAssocID="{EF68651E-4829-AB4E-927D-47FEB5FE7DE7}" presName="text4" presStyleLbl="fgAcc4" presStyleIdx="17" presStyleCnt="19" custLinFactX="-134344" custLinFactNeighborX="-200000" custLinFactNeighborY="-19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2E44E5-E45A-BF46-9E90-96E09474F21E}" type="pres">
      <dgm:prSet presAssocID="{EF68651E-4829-AB4E-927D-47FEB5FE7DE7}" presName="hierChild5" presStyleCnt="0"/>
      <dgm:spPr/>
    </dgm:pt>
    <dgm:pt modelId="{4F82D2B3-060E-754B-B977-31F1543E8EA8}" type="pres">
      <dgm:prSet presAssocID="{8CB0B5B1-A21A-C74E-BACD-CCE5BAA6C4E9}" presName="Name23" presStyleLbl="parChTrans1D4" presStyleIdx="18" presStyleCnt="19"/>
      <dgm:spPr/>
      <dgm:t>
        <a:bodyPr/>
        <a:lstStyle/>
        <a:p>
          <a:endParaRPr lang="fr-FR"/>
        </a:p>
      </dgm:t>
    </dgm:pt>
    <dgm:pt modelId="{629E01B9-7930-124E-951C-BF117462A495}" type="pres">
      <dgm:prSet presAssocID="{5853116C-B04C-934D-8A37-395D0E779B11}" presName="hierRoot4" presStyleCnt="0"/>
      <dgm:spPr/>
    </dgm:pt>
    <dgm:pt modelId="{66247A85-68A5-0E48-A841-1B5F6170ABDF}" type="pres">
      <dgm:prSet presAssocID="{5853116C-B04C-934D-8A37-395D0E779B11}" presName="composite4" presStyleCnt="0"/>
      <dgm:spPr/>
    </dgm:pt>
    <dgm:pt modelId="{F8D3F6D6-BB0C-294F-B9A9-0F9A17C3776A}" type="pres">
      <dgm:prSet presAssocID="{5853116C-B04C-934D-8A37-395D0E779B11}" presName="background4" presStyleLbl="asst1" presStyleIdx="22" presStyleCnt="23"/>
      <dgm:spPr/>
    </dgm:pt>
    <dgm:pt modelId="{787F0FCD-A9D6-D943-A9C6-57B074268928}" type="pres">
      <dgm:prSet presAssocID="{5853116C-B04C-934D-8A37-395D0E779B11}" presName="text4" presStyleLbl="fgAcc4" presStyleIdx="18" presStyleCnt="19" custLinFactX="-131820" custLinFactNeighborX="-200000" custLinFactNeighborY="-1192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E359DC-77EC-674A-A49E-97CB5E8998DA}" type="pres">
      <dgm:prSet presAssocID="{5853116C-B04C-934D-8A37-395D0E779B11}" presName="hierChild5" presStyleCnt="0"/>
      <dgm:spPr/>
    </dgm:pt>
  </dgm:ptLst>
  <dgm:cxnLst>
    <dgm:cxn modelId="{8C682AB0-3D72-4F4F-A19C-07DC54A96267}" srcId="{1F0C5533-AA21-5345-8E3E-3AC5EEFB7A39}" destId="{8E512D9C-98C6-6240-AA8E-BD7E64F41D20}" srcOrd="0" destOrd="0" parTransId="{CE53E3A8-66C9-8440-9A63-C813371E8B6E}" sibTransId="{3466165D-D41E-9443-8C3E-C4F3757D0DD0}"/>
    <dgm:cxn modelId="{0F31A590-ECCE-9244-97AF-ED95D041A9E7}" type="presOf" srcId="{8DE0E6AD-F83B-2342-A1B3-2EEDEF2F3FB2}" destId="{F2833A01-1690-394D-8C7B-5F2553EE091E}" srcOrd="0" destOrd="0" presId="urn:microsoft.com/office/officeart/2005/8/layout/hierarchy1"/>
    <dgm:cxn modelId="{5C4C17ED-9969-A446-8BCC-E01AB3A20198}" type="presOf" srcId="{975DCA4E-FD37-5245-B756-F49C26CA14A8}" destId="{F0E2DDB9-BBC2-B14E-AC91-CC6977ADB7AC}" srcOrd="0" destOrd="0" presId="urn:microsoft.com/office/officeart/2005/8/layout/hierarchy1"/>
    <dgm:cxn modelId="{64E92029-22F6-7A45-8F3D-A9FEB19A44B7}" type="presOf" srcId="{A6694DF6-CB2A-EE45-9813-EB6D3D5A467C}" destId="{7ACD6021-0EDB-2046-AF17-DD9DC051858E}" srcOrd="0" destOrd="0" presId="urn:microsoft.com/office/officeart/2005/8/layout/hierarchy1"/>
    <dgm:cxn modelId="{0C43FF41-EC73-494B-846F-597F710A1BFD}" srcId="{975DCA4E-FD37-5245-B756-F49C26CA14A8}" destId="{1F3E69BA-0FDA-8944-973D-632FD7F14B1E}" srcOrd="0" destOrd="0" parTransId="{31F03C89-21FC-2B4B-9C64-967F84630976}" sibTransId="{5EFEE11E-6FFF-9341-9CE5-88E4093542F3}"/>
    <dgm:cxn modelId="{0CC440D7-5F36-1849-8A1B-DCEACF0DE938}" srcId="{BE42385A-A31E-1346-9378-926C22CE42BB}" destId="{78696A40-6A7D-7A42-AE62-4B30D611AA28}" srcOrd="0" destOrd="0" parTransId="{2D9C36E6-5631-194A-A21D-16BB2DA40250}" sibTransId="{73CB039A-B5FC-794D-89F5-964810F0F298}"/>
    <dgm:cxn modelId="{62E27567-5322-1E48-A7D6-CC4F0D667ADC}" srcId="{1F3E69BA-0FDA-8944-973D-632FD7F14B1E}" destId="{2944E7BE-E057-3947-AA7A-C526B28ADD62}" srcOrd="1" destOrd="0" parTransId="{7EA79B88-97BB-864E-BBE7-C59B0F98D8B3}" sibTransId="{1AA440C2-0E4E-0F4F-AF49-C8EB59E7888E}"/>
    <dgm:cxn modelId="{CD5EF3C9-DFAA-1742-96CD-42C651B58D0A}" srcId="{DEE070C3-3F71-C34C-9977-55452089F070}" destId="{6E02E3E6-B9F2-F444-9ED9-C0078B87168F}" srcOrd="0" destOrd="0" parTransId="{3C589400-AB4F-054E-8AF5-C2F36585C5AE}" sibTransId="{76C1273E-6F6A-334C-9532-5789208E8EA9}"/>
    <dgm:cxn modelId="{2D819EE3-FF07-5249-9B77-CAC69D6854BE}" srcId="{C3022538-A392-8F49-B22D-777DF3BFE2F4}" destId="{D50C0F0D-E597-4940-9CFD-EC46B03DE920}" srcOrd="0" destOrd="0" parTransId="{D10150D5-D089-A34B-8E47-A43EE550F6CE}" sibTransId="{B2A705FD-993C-7B4A-8138-D1FDE3AFBD9A}"/>
    <dgm:cxn modelId="{46875F60-1E49-4F4A-9669-9F43CFC8EA0E}" type="presOf" srcId="{CE53E3A8-66C9-8440-9A63-C813371E8B6E}" destId="{6ABF82A0-AD08-C249-AD0F-799AFB5BCC5D}" srcOrd="0" destOrd="0" presId="urn:microsoft.com/office/officeart/2005/8/layout/hierarchy1"/>
    <dgm:cxn modelId="{DBA04461-7906-4340-B4E1-E46B86838833}" type="presOf" srcId="{5A46FB91-F75C-194F-B63E-7F4D4071FE0A}" destId="{CB2C8F73-F2D8-3648-A630-2F827F1B2CB3}" srcOrd="0" destOrd="0" presId="urn:microsoft.com/office/officeart/2005/8/layout/hierarchy1"/>
    <dgm:cxn modelId="{B17C00A1-D6B7-DB43-B660-3615308D88A4}" srcId="{7F2D1139-74A9-B14C-B2D8-070D50D9CCB8}" destId="{1F0C5533-AA21-5345-8E3E-3AC5EEFB7A39}" srcOrd="0" destOrd="0" parTransId="{DFA673F3-7C12-4547-AFE3-2D921B1B6EB4}" sibTransId="{8A66E8AA-51E7-DA45-A585-4678CB5EEE2E}"/>
    <dgm:cxn modelId="{94F33C34-7F7D-C44A-86FD-DEBB4FE9AA13}" type="presOf" srcId="{7049B0A7-459D-F641-9C54-0E5E2BA2770F}" destId="{692A5809-A7B3-E048-B9DC-EAB0C1AAD6E4}" srcOrd="0" destOrd="0" presId="urn:microsoft.com/office/officeart/2005/8/layout/hierarchy1"/>
    <dgm:cxn modelId="{32E4A546-4491-E84B-B709-7D7DEF00A84A}" srcId="{6925A864-B22C-0149-A7AB-C568B49E5CDC}" destId="{F36BF3AE-6FCF-784C-9CFE-FF0FB6ACA993}" srcOrd="1" destOrd="0" parTransId="{736E179B-4311-DC49-98B0-8777DF3AD17C}" sibTransId="{BDE1F453-755B-4D42-B4EA-5FF24FD66296}"/>
    <dgm:cxn modelId="{2F9232D8-4BF3-8D4F-B819-B0555E2D5F72}" type="presOf" srcId="{2944E7BE-E057-3947-AA7A-C526B28ADD62}" destId="{49E2627F-4D10-BD43-947D-81DDD3195BF1}" srcOrd="0" destOrd="0" presId="urn:microsoft.com/office/officeart/2005/8/layout/hierarchy1"/>
    <dgm:cxn modelId="{E1A7939F-A567-5D4A-9BB8-F72CBE203830}" type="presOf" srcId="{EF68651E-4829-AB4E-927D-47FEB5FE7DE7}" destId="{A7DB0E71-0A2C-8544-BA48-F988788CBBA0}" srcOrd="0" destOrd="0" presId="urn:microsoft.com/office/officeart/2005/8/layout/hierarchy1"/>
    <dgm:cxn modelId="{1DD8A872-C167-574B-AE95-4F89B847EF28}" type="presOf" srcId="{39590460-B4C5-0E47-AC6C-578F4DC6410F}" destId="{F449EB8C-67FF-1B49-B83E-55B2D0C01ECE}" srcOrd="0" destOrd="0" presId="urn:microsoft.com/office/officeart/2005/8/layout/hierarchy1"/>
    <dgm:cxn modelId="{56201A4C-67BE-8546-BA0F-9040B3FD44A9}" srcId="{78696A40-6A7D-7A42-AE62-4B30D611AA28}" destId="{BF6845CD-B313-DD4D-BDAC-83248AB99C91}" srcOrd="0" destOrd="0" parTransId="{C4C2C92D-BE10-BB49-8BF7-F6640A6A7E52}" sibTransId="{51D6DDD6-4C8E-0047-8B1D-A8431F173CCE}"/>
    <dgm:cxn modelId="{CDCF0C5C-5904-574C-9CF5-7AE3B5C61531}" type="presOf" srcId="{A8AE7130-E3A6-954C-9A16-794983CF31C3}" destId="{0CDA1363-6426-BC43-A0BE-44E094AEB167}" srcOrd="0" destOrd="0" presId="urn:microsoft.com/office/officeart/2005/8/layout/hierarchy1"/>
    <dgm:cxn modelId="{373DB77F-E8F9-F342-B661-D838AD342FEA}" type="presOf" srcId="{0FD34D6B-EB74-FC4C-8019-211E2F96CF2C}" destId="{B8051D66-0D3D-5340-918D-A8557EF30F61}" srcOrd="0" destOrd="0" presId="urn:microsoft.com/office/officeart/2005/8/layout/hierarchy1"/>
    <dgm:cxn modelId="{F275ACDE-1C1F-9D4E-9AF7-08D6091D2D1A}" type="presOf" srcId="{0E92CF38-64EB-B842-9CB5-A37C5C123051}" destId="{C7118230-9A0F-2741-9BA0-44BF5DF46F5A}" srcOrd="0" destOrd="0" presId="urn:microsoft.com/office/officeart/2005/8/layout/hierarchy1"/>
    <dgm:cxn modelId="{674B7E30-09F0-0741-961B-D5207C3E9030}" type="presOf" srcId="{B9BD5C48-B029-2B49-AC5F-9B8ECFF1CDA5}" destId="{E4D3A837-6C83-B843-B25E-450707EFB985}" srcOrd="0" destOrd="0" presId="urn:microsoft.com/office/officeart/2005/8/layout/hierarchy1"/>
    <dgm:cxn modelId="{1F3F02FF-913C-7A48-BBAF-978C7E2126A2}" type="presOf" srcId="{54F434C4-8B4B-E847-81E8-8C62CAD99AF8}" destId="{DE6A9F4D-A86F-0943-B41F-7ECD3D781E95}" srcOrd="0" destOrd="0" presId="urn:microsoft.com/office/officeart/2005/8/layout/hierarchy1"/>
    <dgm:cxn modelId="{D44DAAEF-FBAB-F847-9F88-60AB58E3C75D}" type="presOf" srcId="{09931D34-674D-C747-946A-424079DC9670}" destId="{654DC664-2B24-5A42-B8E8-792C965484AD}" srcOrd="0" destOrd="0" presId="urn:microsoft.com/office/officeart/2005/8/layout/hierarchy1"/>
    <dgm:cxn modelId="{66CE1E14-0826-1C44-B65E-5DB2002AA7F5}" srcId="{A6694DF6-CB2A-EE45-9813-EB6D3D5A467C}" destId="{C3022538-A392-8F49-B22D-777DF3BFE2F4}" srcOrd="0" destOrd="0" parTransId="{A62CA550-6BBF-B74F-9C68-7C480EF0B59D}" sibTransId="{4926E96A-1FC3-1341-A8E1-161541075013}"/>
    <dgm:cxn modelId="{1CD9E748-60D8-DD4D-B64A-00B7D6BE68B7}" type="presOf" srcId="{5856F36A-A3D0-3645-A376-CDEC9F13FF5C}" destId="{608ACD0F-CBDF-E94F-B5A6-0DB1D766A5CA}" srcOrd="0" destOrd="0" presId="urn:microsoft.com/office/officeart/2005/8/layout/hierarchy1"/>
    <dgm:cxn modelId="{2EE3E0EC-B6D7-F44B-8422-08ACB157CBC3}" srcId="{1F3E69BA-0FDA-8944-973D-632FD7F14B1E}" destId="{F0D9E110-D5C4-364E-A2E8-F32A042429DE}" srcOrd="0" destOrd="0" parTransId="{A8AE7130-E3A6-954C-9A16-794983CF31C3}" sibTransId="{FFE7B606-604A-0443-B922-12D37B6A6951}"/>
    <dgm:cxn modelId="{80CCABE1-4A6A-0D4A-999F-604DB57B82D7}" srcId="{BF06FDE6-682A-0845-AE1E-9C5EB339492D}" destId="{A6694DF6-CB2A-EE45-9813-EB6D3D5A467C}" srcOrd="3" destOrd="0" parTransId="{57110D5D-AA68-0540-A6DA-298AC939F4F7}" sibTransId="{4BF4A55D-7979-4D4B-9F60-E6295FE7CBF7}"/>
    <dgm:cxn modelId="{95D504CC-539A-D84A-B08B-9250F12F7C92}" type="presOf" srcId="{A62CA550-6BBF-B74F-9C68-7C480EF0B59D}" destId="{4E5E2F7C-3020-9D42-959D-2BCE39D083D1}" srcOrd="0" destOrd="0" presId="urn:microsoft.com/office/officeart/2005/8/layout/hierarchy1"/>
    <dgm:cxn modelId="{02C9A644-6952-7946-AA83-361B2096E1D1}" type="presOf" srcId="{9540F83F-0846-7742-84C4-61C1FF7A71B8}" destId="{10C85888-B209-A748-9025-B6091010B2B2}" srcOrd="0" destOrd="0" presId="urn:microsoft.com/office/officeart/2005/8/layout/hierarchy1"/>
    <dgm:cxn modelId="{60B0112D-7F15-E14C-A6F1-F835D77D877E}" type="presOf" srcId="{EE449CB3-D47D-EB41-83BF-8C08B4655794}" destId="{1A40947E-D580-694D-93AC-E463753B7E9B}" srcOrd="0" destOrd="0" presId="urn:microsoft.com/office/officeart/2005/8/layout/hierarchy1"/>
    <dgm:cxn modelId="{F820B0D0-5EDD-9D4F-8ABF-921325E18464}" type="presOf" srcId="{1F3E69BA-0FDA-8944-973D-632FD7F14B1E}" destId="{A125CA7B-63B0-E14D-8124-96FBCD950B01}" srcOrd="0" destOrd="0" presId="urn:microsoft.com/office/officeart/2005/8/layout/hierarchy1"/>
    <dgm:cxn modelId="{BAC6AB3A-47AE-094F-BEFB-5943D141AA04}" srcId="{BF06FDE6-682A-0845-AE1E-9C5EB339492D}" destId="{C7774A3B-97AF-2146-BF95-9E222F312CC2}" srcOrd="2" destOrd="0" parTransId="{3E659D87-DE9A-4548-BCD5-ED6E8CA01CCA}" sibTransId="{E692D9CD-DBB9-184C-8085-6339A99E4D2E}"/>
    <dgm:cxn modelId="{8AC659F8-3A23-514E-B7EE-AB75660B9403}" type="presOf" srcId="{8E0F8FC4-1CC0-DC4B-8425-4D9DE45044C3}" destId="{5D3AA876-11C3-2A47-9A13-26FDCB8665C6}" srcOrd="0" destOrd="0" presId="urn:microsoft.com/office/officeart/2005/8/layout/hierarchy1"/>
    <dgm:cxn modelId="{0C9823B4-EBAA-0242-8B17-312F0A5F1A13}" type="presOf" srcId="{0F8925ED-E37A-844F-8BF0-8EF963A7196C}" destId="{D61CDCC3-97BA-784B-B541-BF9483B1BE3B}" srcOrd="0" destOrd="0" presId="urn:microsoft.com/office/officeart/2005/8/layout/hierarchy1"/>
    <dgm:cxn modelId="{AA240D48-415B-0842-A5EC-C25C22F6015E}" srcId="{8DE0E6AD-F83B-2342-A1B3-2EEDEF2F3FB2}" destId="{5856F36A-A3D0-3645-A376-CDEC9F13FF5C}" srcOrd="0" destOrd="0" parTransId="{B601877A-8213-EA4F-BC84-67E7778F5694}" sibTransId="{825525D7-113A-9E4A-A9F5-98075D77E17F}"/>
    <dgm:cxn modelId="{DFC215A8-8BD3-F14C-BC5D-07E1C586B0E8}" srcId="{BF06FDE6-682A-0845-AE1E-9C5EB339492D}" destId="{6925A864-B22C-0149-A7AB-C568B49E5CDC}" srcOrd="0" destOrd="0" parTransId="{EE449CB3-D47D-EB41-83BF-8C08B4655794}" sibTransId="{AB85D832-6C87-334F-9FD4-12E4693D03E9}"/>
    <dgm:cxn modelId="{B4882526-120E-2447-9CFA-EC9A4407A8D0}" srcId="{BF06FDE6-682A-0845-AE1E-9C5EB339492D}" destId="{CA359CD0-CAB1-FB46-B12A-A79DF19E3026}" srcOrd="5" destOrd="0" parTransId="{5A46FB91-F75C-194F-B63E-7F4D4071FE0A}" sibTransId="{A86EC46D-CF77-F948-8D03-3314B65FE872}"/>
    <dgm:cxn modelId="{4F6BDADD-4F2C-444D-B663-15B84E53601D}" type="presOf" srcId="{E1BA5A2E-DE35-D743-83D8-1D128BA79CDD}" destId="{7634822F-FC52-E54F-A5CD-54424155B5D1}" srcOrd="0" destOrd="0" presId="urn:microsoft.com/office/officeart/2005/8/layout/hierarchy1"/>
    <dgm:cxn modelId="{780C87BB-B6C5-9344-9BEE-151F24B98129}" srcId="{D50C0F0D-E597-4940-9CFD-EC46B03DE920}" destId="{7049B0A7-459D-F641-9C54-0E5E2BA2770F}" srcOrd="0" destOrd="0" parTransId="{6884C858-578E-F344-A187-9ECEFC0A45BE}" sibTransId="{6DBD26AB-05BF-4B46-B176-424F0353EEEA}"/>
    <dgm:cxn modelId="{BB899AB3-CCD0-434C-9E58-DEAF8F68A618}" type="presOf" srcId="{1F0C5533-AA21-5345-8E3E-3AC5EEFB7A39}" destId="{737FECBA-625A-4C4F-B3F4-3CE8ED81EA8F}" srcOrd="0" destOrd="0" presId="urn:microsoft.com/office/officeart/2005/8/layout/hierarchy1"/>
    <dgm:cxn modelId="{AB4984A0-9F45-6F4E-8EEA-642BF8E7EAE9}" srcId="{0F8925ED-E37A-844F-8BF0-8EF963A7196C}" destId="{0E92CF38-64EB-B842-9CB5-A37C5C123051}" srcOrd="0" destOrd="0" parTransId="{E685C304-34E3-F049-A3F9-201A3F7E1B2B}" sibTransId="{F425DB34-E63F-B74F-B751-F7FDBDD3DACF}"/>
    <dgm:cxn modelId="{2421E174-020D-FA43-A9C7-CBD8F6FA90FA}" srcId="{79348280-C23A-E840-AADE-A0CB5D5C4C71}" destId="{0C79402B-E439-844C-9770-10423F604C81}" srcOrd="0" destOrd="0" parTransId="{0FD34D6B-EB74-FC4C-8019-211E2F96CF2C}" sibTransId="{1EBC5750-87AB-9140-8ED8-80981CB01BEA}"/>
    <dgm:cxn modelId="{4F019B87-CE82-E848-A278-150B167402FD}" type="presOf" srcId="{238F41C0-37A4-5942-B02C-257687D0F391}" destId="{C1954F8E-8B22-AC40-BF38-7EA43B8BD4E9}" srcOrd="0" destOrd="0" presId="urn:microsoft.com/office/officeart/2005/8/layout/hierarchy1"/>
    <dgm:cxn modelId="{45FEEEB5-B78C-BF44-BACE-090357130849}" type="presOf" srcId="{BF06FDE6-682A-0845-AE1E-9C5EB339492D}" destId="{8D118C71-E02A-9549-BE90-4F32408AAA9E}" srcOrd="0" destOrd="0" presId="urn:microsoft.com/office/officeart/2005/8/layout/hierarchy1"/>
    <dgm:cxn modelId="{847F60BF-0F2C-2142-8674-9B9D45FF79BD}" type="presOf" srcId="{DEE070C3-3F71-C34C-9977-55452089F070}" destId="{4E4DD4BF-B950-B944-859C-60FA4ED7C0B1}" srcOrd="0" destOrd="0" presId="urn:microsoft.com/office/officeart/2005/8/layout/hierarchy1"/>
    <dgm:cxn modelId="{E7C9A202-0752-7B48-BC35-91EC07DB0CD4}" type="presOf" srcId="{D50C0F0D-E597-4940-9CFD-EC46B03DE920}" destId="{E01F79E3-4D70-7742-9A76-868F5E0F612D}" srcOrd="0" destOrd="0" presId="urn:microsoft.com/office/officeart/2005/8/layout/hierarchy1"/>
    <dgm:cxn modelId="{C231C189-9C93-7C46-AC46-C810F870C430}" srcId="{BF06FDE6-682A-0845-AE1E-9C5EB339492D}" destId="{8E0F8FC4-1CC0-DC4B-8425-4D9DE45044C3}" srcOrd="4" destOrd="0" parTransId="{15E4B73B-82F8-E64D-980F-D16D73E8CD87}" sibTransId="{BEC1A141-3AC9-4E4B-A9F1-707E04C381D0}"/>
    <dgm:cxn modelId="{03847A86-8B25-1D49-B960-A1CF0B38995E}" type="presOf" srcId="{6E02E3E6-B9F2-F444-9ED9-C0078B87168F}" destId="{6378EDA9-BF34-BE42-9926-068C5EA62EED}" srcOrd="0" destOrd="0" presId="urn:microsoft.com/office/officeart/2005/8/layout/hierarchy1"/>
    <dgm:cxn modelId="{0310F44A-3178-9C4D-B144-BA24C9BF4434}" type="presOf" srcId="{C3022538-A392-8F49-B22D-777DF3BFE2F4}" destId="{B70B5199-3250-3B46-A032-F70FDE8AAC20}" srcOrd="0" destOrd="0" presId="urn:microsoft.com/office/officeart/2005/8/layout/hierarchy1"/>
    <dgm:cxn modelId="{BE8C458D-54A1-7445-A0DE-38EFB61B3AE0}" type="presOf" srcId="{6925A864-B22C-0149-A7AB-C568B49E5CDC}" destId="{7382041E-D428-9041-B475-03B3DFABCE47}" srcOrd="0" destOrd="0" presId="urn:microsoft.com/office/officeart/2005/8/layout/hierarchy1"/>
    <dgm:cxn modelId="{7EBE3C7A-E106-3249-9412-E6A818E3E631}" srcId="{A2795AAB-729A-0343-8B0C-7047CD8DE7D3}" destId="{79348280-C23A-E840-AADE-A0CB5D5C4C71}" srcOrd="0" destOrd="0" parTransId="{7D10FEDA-98B2-8641-8E76-765F75D510A1}" sibTransId="{874E6F09-65F9-9545-A622-8856CA57EFD3}"/>
    <dgm:cxn modelId="{0A6F8892-5DA9-6C40-8BC3-10533B8F7DA5}" type="presOf" srcId="{7F2D1139-74A9-B14C-B2D8-070D50D9CCB8}" destId="{37ECF215-91DF-A94E-ABB6-29DC0A04E8E6}" srcOrd="0" destOrd="0" presId="urn:microsoft.com/office/officeart/2005/8/layout/hierarchy1"/>
    <dgm:cxn modelId="{8D742A6D-9408-F84D-BE67-7AC84B661476}" srcId="{238F41C0-37A4-5942-B02C-257687D0F391}" destId="{BF06FDE6-682A-0845-AE1E-9C5EB339492D}" srcOrd="0" destOrd="0" parTransId="{85D9399A-A446-1D43-B9F6-D2E319B46BF4}" sibTransId="{7B3291F5-16D8-154D-9BA9-2254D4DBEC74}"/>
    <dgm:cxn modelId="{016F4F47-070B-5C49-A4A9-79CBCAD6CC76}" type="presOf" srcId="{E685C304-34E3-F049-A3F9-201A3F7E1B2B}" destId="{151590F4-3CA9-3746-8583-13652C0822EF}" srcOrd="0" destOrd="0" presId="urn:microsoft.com/office/officeart/2005/8/layout/hierarchy1"/>
    <dgm:cxn modelId="{0BBBE6CC-492E-ED48-9DEE-DF0AF24085C8}" type="presOf" srcId="{1D9CFFA6-4A03-D841-9A3D-5A1CD0745639}" destId="{8E758807-18A7-8041-8CF0-49C428E66635}" srcOrd="0" destOrd="0" presId="urn:microsoft.com/office/officeart/2005/8/layout/hierarchy1"/>
    <dgm:cxn modelId="{139904C1-A33C-A24F-8EA0-000A0E615D6C}" srcId="{CA359CD0-CAB1-FB46-B12A-A79DF19E3026}" destId="{975DCA4E-FD37-5245-B756-F49C26CA14A8}" srcOrd="0" destOrd="0" parTransId="{9540F83F-0846-7742-84C4-61C1FF7A71B8}" sibTransId="{BCC2CFD8-B07D-1D46-8C8A-B3B216AC7836}"/>
    <dgm:cxn modelId="{49009F50-6E2C-9B49-B3EA-EDB932D99D43}" type="presOf" srcId="{15E4B73B-82F8-E64D-980F-D16D73E8CD87}" destId="{FBD1A903-51C8-1444-9314-047AF205E06C}" srcOrd="0" destOrd="0" presId="urn:microsoft.com/office/officeart/2005/8/layout/hierarchy1"/>
    <dgm:cxn modelId="{47636C7B-5690-F542-9281-89AED92D52AC}" type="presOf" srcId="{2D9C36E6-5631-194A-A21D-16BB2DA40250}" destId="{A552AA28-00D3-3B4B-AEB3-0497F3181DBE}" srcOrd="0" destOrd="0" presId="urn:microsoft.com/office/officeart/2005/8/layout/hierarchy1"/>
    <dgm:cxn modelId="{6466CC66-83A4-0F4F-8652-A8CAD92CFAB2}" srcId="{0C79402B-E439-844C-9770-10423F604C81}" destId="{368CEB20-579A-BC45-B1C2-1F1593B72A5F}" srcOrd="0" destOrd="0" parTransId="{176361A9-700B-714D-A01A-0912306C5F00}" sibTransId="{D62C2FE4-8200-2B4E-A3D4-BEC39B901D9D}"/>
    <dgm:cxn modelId="{4A9FE3A8-104C-8147-9C50-9E3C508B6D42}" type="presOf" srcId="{D10150D5-D089-A34B-8E47-A43EE550F6CE}" destId="{247CE251-1587-8848-B156-7FA2AB581ACE}" srcOrd="0" destOrd="0" presId="urn:microsoft.com/office/officeart/2005/8/layout/hierarchy1"/>
    <dgm:cxn modelId="{F66EEEF0-680F-704E-A2CE-DA8A7FD760BA}" type="presOf" srcId="{BE42385A-A31E-1346-9378-926C22CE42BB}" destId="{F5DC136B-5749-0045-9B4F-3A274567728D}" srcOrd="0" destOrd="0" presId="urn:microsoft.com/office/officeart/2005/8/layout/hierarchy1"/>
    <dgm:cxn modelId="{2873CF89-270A-0E40-BBB4-5880EE65D479}" type="presOf" srcId="{78696A40-6A7D-7A42-AE62-4B30D611AA28}" destId="{14591680-9247-914C-976E-D97B4FBFDF95}" srcOrd="0" destOrd="0" presId="urn:microsoft.com/office/officeart/2005/8/layout/hierarchy1"/>
    <dgm:cxn modelId="{6768AF8C-5891-C341-90A4-5B3318681B6F}" type="presOf" srcId="{368CEB20-579A-BC45-B1C2-1F1593B72A5F}" destId="{6C8FE45F-6A68-C240-81F1-2E2923094E38}" srcOrd="0" destOrd="0" presId="urn:microsoft.com/office/officeart/2005/8/layout/hierarchy1"/>
    <dgm:cxn modelId="{86E1A223-94AE-7245-905B-FACA21ABE254}" type="presOf" srcId="{A6E8E5C0-CEF7-9D4C-B54F-69B34846953F}" destId="{36304EE6-DDC4-2E4F-A622-F6CFBCB6BC96}" srcOrd="0" destOrd="0" presId="urn:microsoft.com/office/officeart/2005/8/layout/hierarchy1"/>
    <dgm:cxn modelId="{D28CA7B2-9C9F-9049-B83E-F73635B7347E}" srcId="{47F5F88E-C868-3246-B4B1-05C4F49AE130}" destId="{EF68651E-4829-AB4E-927D-47FEB5FE7DE7}" srcOrd="0" destOrd="0" parTransId="{54F434C4-8B4B-E847-81E8-8C62CAD99AF8}" sibTransId="{33276BDF-47D2-E142-BA93-1454270C701D}"/>
    <dgm:cxn modelId="{994EBBF6-9C5D-6942-B403-1C0CD344544F}" type="presOf" srcId="{736E179B-4311-DC49-98B0-8777DF3AD17C}" destId="{19A8ED18-5220-0C4C-8CF7-2D9B0418D868}" srcOrd="0" destOrd="0" presId="urn:microsoft.com/office/officeart/2005/8/layout/hierarchy1"/>
    <dgm:cxn modelId="{0B8DC8F7-9E70-4545-9010-6BE98274FF12}" type="presOf" srcId="{0C79402B-E439-844C-9770-10423F604C81}" destId="{7740F39F-6D78-D047-9974-5080DEA4A631}" srcOrd="0" destOrd="0" presId="urn:microsoft.com/office/officeart/2005/8/layout/hierarchy1"/>
    <dgm:cxn modelId="{44A571CD-B30E-6747-8DDF-77C097C48B36}" type="presOf" srcId="{3E659D87-DE9A-4548-BCD5-ED6E8CA01CCA}" destId="{750A9D05-6C54-D84D-A293-5C682266E5F1}" srcOrd="0" destOrd="0" presId="urn:microsoft.com/office/officeart/2005/8/layout/hierarchy1"/>
    <dgm:cxn modelId="{DBA18868-C396-2A4B-8F9D-F1232A7366EB}" type="presOf" srcId="{DFA673F3-7C12-4547-AFE3-2D921B1B6EB4}" destId="{E1D3A711-1443-D941-8B65-050C4C25C081}" srcOrd="0" destOrd="0" presId="urn:microsoft.com/office/officeart/2005/8/layout/hierarchy1"/>
    <dgm:cxn modelId="{CD659DBA-7C24-1140-8CF7-14280647E115}" type="presOf" srcId="{F36BF3AE-6FCF-784C-9CFE-FF0FB6ACA993}" destId="{FACC4A0F-A1B5-464D-91D2-7FB2FBCF034A}" srcOrd="0" destOrd="0" presId="urn:microsoft.com/office/officeart/2005/8/layout/hierarchy1"/>
    <dgm:cxn modelId="{D687C108-A7D3-1B49-ADA0-A4DF8400D442}" type="presOf" srcId="{CA359CD0-CAB1-FB46-B12A-A79DF19E3026}" destId="{2FDBCB96-F62F-A94C-881D-BFD45DB05D37}" srcOrd="0" destOrd="0" presId="urn:microsoft.com/office/officeart/2005/8/layout/hierarchy1"/>
    <dgm:cxn modelId="{55405F0F-2A15-E644-8885-91F5B1C7B0D9}" srcId="{F36BF3AE-6FCF-784C-9CFE-FF0FB6ACA993}" destId="{09931D34-674D-C747-946A-424079DC9670}" srcOrd="0" destOrd="0" parTransId="{A6E8E5C0-CEF7-9D4C-B54F-69B34846953F}" sibTransId="{6A1C2A86-1D85-8F45-AC16-0BF8B3A27208}"/>
    <dgm:cxn modelId="{B7B9DCFC-0BF0-5446-8AB4-F65E59C5CEA6}" type="presOf" srcId="{F0D9E110-D5C4-364E-A2E8-F32A042429DE}" destId="{0983010A-C4D0-7642-AEC1-740963AD8DD2}" srcOrd="0" destOrd="0" presId="urn:microsoft.com/office/officeart/2005/8/layout/hierarchy1"/>
    <dgm:cxn modelId="{CCF4A470-D228-664E-A3A2-6A99226D5231}" type="presOf" srcId="{88173FEE-E138-5142-AEB7-58D18007760D}" destId="{97FCADDD-07DF-A645-B035-66D762551DB5}" srcOrd="0" destOrd="0" presId="urn:microsoft.com/office/officeart/2005/8/layout/hierarchy1"/>
    <dgm:cxn modelId="{F420016C-4E9A-0B4C-9012-CAE75D5BAF3E}" type="presOf" srcId="{8E512D9C-98C6-6240-AA8E-BD7E64F41D20}" destId="{42FDAD30-3727-704F-AFA5-B2C993F3676C}" srcOrd="0" destOrd="0" presId="urn:microsoft.com/office/officeart/2005/8/layout/hierarchy1"/>
    <dgm:cxn modelId="{F068EB82-EB93-B94D-8150-694D4A663C1F}" srcId="{6925A864-B22C-0149-A7AB-C568B49E5CDC}" destId="{BE42385A-A31E-1346-9378-926C22CE42BB}" srcOrd="0" destOrd="0" parTransId="{B9BD5C48-B029-2B49-AC5F-9B8ECFF1CDA5}" sibTransId="{0A2C2F80-E931-C643-B08D-E53B08565A40}"/>
    <dgm:cxn modelId="{30423DAC-AB91-E045-99B8-E5BCF659F2D6}" type="presOf" srcId="{7EA79B88-97BB-864E-BBE7-C59B0F98D8B3}" destId="{5679FBA8-4965-7E44-BF60-622577D5F0B2}" srcOrd="0" destOrd="0" presId="urn:microsoft.com/office/officeart/2005/8/layout/hierarchy1"/>
    <dgm:cxn modelId="{BE027F26-7F5A-054D-92DA-0C73029C6A2F}" type="presOf" srcId="{47F5F88E-C868-3246-B4B1-05C4F49AE130}" destId="{05F0D44E-ED95-DA49-A8D4-920E90DFAEB4}" srcOrd="0" destOrd="0" presId="urn:microsoft.com/office/officeart/2005/8/layout/hierarchy1"/>
    <dgm:cxn modelId="{B2DBB85A-064F-2747-84D3-702D72F94AE9}" type="presOf" srcId="{4B14B535-0495-034D-B159-BB5938122DBA}" destId="{E7A7B99E-3E03-8F4F-B121-33EE229005FD}" srcOrd="0" destOrd="0" presId="urn:microsoft.com/office/officeart/2005/8/layout/hierarchy1"/>
    <dgm:cxn modelId="{4DCF648A-0EFD-5B49-A83B-B6A0B25477B2}" srcId="{6E02E3E6-B9F2-F444-9ED9-C0078B87168F}" destId="{0F8925ED-E37A-844F-8BF0-8EF963A7196C}" srcOrd="0" destOrd="0" parTransId="{39590460-B4C5-0E47-AC6C-578F4DC6410F}" sibTransId="{ABC9C9BD-5572-9743-83F8-F1CF87E5E767}"/>
    <dgm:cxn modelId="{A8CD370C-6CAD-DF40-B199-0F0B8C29B4AE}" srcId="{498430FA-3C1F-0C48-96E7-93B364D1A979}" destId="{DEE070C3-3F71-C34C-9977-55452089F070}" srcOrd="0" destOrd="0" parTransId="{EAB16FC3-BA02-B94C-AFFD-F894118DB643}" sibTransId="{DCA7B34C-9762-3A47-8408-72BFCF27F083}"/>
    <dgm:cxn modelId="{C9FB71B1-E36B-EA4E-89FC-E2B9196826DF}" type="presOf" srcId="{57110D5D-AA68-0540-A6DA-298AC939F4F7}" destId="{98ECC807-DADC-D84E-9947-A65F3497A7B5}" srcOrd="0" destOrd="0" presId="urn:microsoft.com/office/officeart/2005/8/layout/hierarchy1"/>
    <dgm:cxn modelId="{6A331F01-6343-2C45-8A22-67971C550E6C}" srcId="{BF06FDE6-682A-0845-AE1E-9C5EB339492D}" destId="{498430FA-3C1F-0C48-96E7-93B364D1A979}" srcOrd="1" destOrd="0" parTransId="{88173FEE-E138-5142-AEB7-58D18007760D}" sibTransId="{906DA2D9-05F0-0447-A28E-C24ECF6A52D8}"/>
    <dgm:cxn modelId="{386F68E2-F607-A44D-A769-057CFC23BFCB}" type="presOf" srcId="{A2795AAB-729A-0343-8B0C-7047CD8DE7D3}" destId="{9FE59140-3EAB-9F4D-B0F4-4B7717536070}" srcOrd="0" destOrd="0" presId="urn:microsoft.com/office/officeart/2005/8/layout/hierarchy1"/>
    <dgm:cxn modelId="{D69BEEDA-8519-3546-ADCA-D814627E70D3}" type="presOf" srcId="{EAB16FC3-BA02-B94C-AFFD-F894118DB643}" destId="{F62A0674-3A3F-604D-A9B6-235C07B896A8}" srcOrd="0" destOrd="0" presId="urn:microsoft.com/office/officeart/2005/8/layout/hierarchy1"/>
    <dgm:cxn modelId="{2E3EAFBC-0892-7245-AAA3-7058AB0CDF89}" srcId="{8E0F8FC4-1CC0-DC4B-8425-4D9DE45044C3}" destId="{7F2D1139-74A9-B14C-B2D8-070D50D9CCB8}" srcOrd="0" destOrd="0" parTransId="{E1BA5A2E-DE35-D743-83D8-1D128BA79CDD}" sibTransId="{030A3F87-2E5D-7641-81DA-164870ABC5B6}"/>
    <dgm:cxn modelId="{42D43404-AA1A-964A-8EEA-F13478350993}" type="presOf" srcId="{C4C2C92D-BE10-BB49-8BF7-F6640A6A7E52}" destId="{E5FC99B2-A3AC-6943-A9A1-AB2A8EB5CD7C}" srcOrd="0" destOrd="0" presId="urn:microsoft.com/office/officeart/2005/8/layout/hierarchy1"/>
    <dgm:cxn modelId="{3CE4DD54-6F37-6244-949F-A9EA0BD7E6B0}" type="presOf" srcId="{8CB0B5B1-A21A-C74E-BACD-CCE5BAA6C4E9}" destId="{4F82D2B3-060E-754B-B977-31F1543E8EA8}" srcOrd="0" destOrd="0" presId="urn:microsoft.com/office/officeart/2005/8/layout/hierarchy1"/>
    <dgm:cxn modelId="{D2D8925C-5A25-1F42-A9AF-A8FD1257673B}" type="presOf" srcId="{6884C858-578E-F344-A187-9ECEFC0A45BE}" destId="{DD26EDE8-E27E-8445-BFE4-DDE22C197A90}" srcOrd="0" destOrd="0" presId="urn:microsoft.com/office/officeart/2005/8/layout/hierarchy1"/>
    <dgm:cxn modelId="{CF579FD1-61B5-2746-A548-24D9D1CA217A}" type="presOf" srcId="{3C589400-AB4F-054E-8AF5-C2F36585C5AE}" destId="{D763115B-E79E-1540-8355-08BCAF0E33B5}" srcOrd="0" destOrd="0" presId="urn:microsoft.com/office/officeart/2005/8/layout/hierarchy1"/>
    <dgm:cxn modelId="{D162C04A-C2F8-0F46-BD40-B1533A5EA91C}" type="presOf" srcId="{B601877A-8213-EA4F-BC84-67E7778F5694}" destId="{C2E23474-FF0D-1843-ADE0-74BD6F170139}" srcOrd="0" destOrd="0" presId="urn:microsoft.com/office/officeart/2005/8/layout/hierarchy1"/>
    <dgm:cxn modelId="{D6B30819-53D0-CF46-80F9-B7BC99B0F2EA}" type="presOf" srcId="{5853116C-B04C-934D-8A37-395D0E779B11}" destId="{787F0FCD-A9D6-D943-A9C6-57B074268928}" srcOrd="0" destOrd="0" presId="urn:microsoft.com/office/officeart/2005/8/layout/hierarchy1"/>
    <dgm:cxn modelId="{DA2330CF-4339-614E-80CD-E8F23AB801D9}" type="presOf" srcId="{7D10FEDA-98B2-8641-8E76-765F75D510A1}" destId="{5C272984-47A0-AB45-9080-F91CEBF487B7}" srcOrd="0" destOrd="0" presId="urn:microsoft.com/office/officeart/2005/8/layout/hierarchy1"/>
    <dgm:cxn modelId="{B83FA6A5-2419-894B-B4B4-73296B0AB448}" type="presOf" srcId="{498430FA-3C1F-0C48-96E7-93B364D1A979}" destId="{49E53C7F-39A2-614F-89D6-DD7E37B4237B}" srcOrd="0" destOrd="0" presId="urn:microsoft.com/office/officeart/2005/8/layout/hierarchy1"/>
    <dgm:cxn modelId="{5180793C-4ADA-864D-833E-46F913BACA5C}" type="presOf" srcId="{3526731C-0C3B-C04D-AFEE-A3C3C2868D24}" destId="{8AFF60F2-DAB0-A247-BDF5-3228AE0B99EB}" srcOrd="0" destOrd="0" presId="urn:microsoft.com/office/officeart/2005/8/layout/hierarchy1"/>
    <dgm:cxn modelId="{8AADBB45-3DE0-5E4A-A6DB-8F7D6CD7B41E}" srcId="{5856F36A-A3D0-3645-A376-CDEC9F13FF5C}" destId="{47F5F88E-C868-3246-B4B1-05C4F49AE130}" srcOrd="0" destOrd="0" parTransId="{1D9CFFA6-4A03-D841-9A3D-5A1CD0745639}" sibTransId="{3B3AD640-BC15-DD43-A6D3-F7285F20B335}"/>
    <dgm:cxn modelId="{F091A918-6B79-4A40-A83F-1B0AE69B9CC1}" srcId="{C7774A3B-97AF-2146-BF95-9E222F312CC2}" destId="{A2795AAB-729A-0343-8B0C-7047CD8DE7D3}" srcOrd="0" destOrd="0" parTransId="{3526731C-0C3B-C04D-AFEE-A3C3C2868D24}" sibTransId="{D6064032-D526-284A-BEF5-145E37F4322D}"/>
    <dgm:cxn modelId="{3ABC549A-07BD-444E-9D4A-4E82743CAF33}" type="presOf" srcId="{BF6845CD-B313-DD4D-BDAC-83248AB99C91}" destId="{8EC82065-BFF5-6941-8195-4F9006C08295}" srcOrd="0" destOrd="0" presId="urn:microsoft.com/office/officeart/2005/8/layout/hierarchy1"/>
    <dgm:cxn modelId="{260FD74E-9A19-4F4A-BF15-1D66C4A5971E}" type="presOf" srcId="{176361A9-700B-714D-A01A-0912306C5F00}" destId="{811B36FE-6004-7A47-86DF-AD48E824E278}" srcOrd="0" destOrd="0" presId="urn:microsoft.com/office/officeart/2005/8/layout/hierarchy1"/>
    <dgm:cxn modelId="{36CB4D0F-2801-5F44-9181-5F2E53D75B2B}" srcId="{BF06FDE6-682A-0845-AE1E-9C5EB339492D}" destId="{8DE0E6AD-F83B-2342-A1B3-2EEDEF2F3FB2}" srcOrd="6" destOrd="0" parTransId="{4B14B535-0495-034D-B159-BB5938122DBA}" sibTransId="{CEFC4220-1EEA-D742-8E78-8BCA04838333}"/>
    <dgm:cxn modelId="{CF889C13-91F4-D640-A6DA-51DB3A62684F}" type="presOf" srcId="{C7774A3B-97AF-2146-BF95-9E222F312CC2}" destId="{E8222FBA-C2F7-BC45-A630-83F531B2D98D}" srcOrd="0" destOrd="0" presId="urn:microsoft.com/office/officeart/2005/8/layout/hierarchy1"/>
    <dgm:cxn modelId="{C621419A-96B0-B041-A1BE-59C43672CA5B}" type="presOf" srcId="{31F03C89-21FC-2B4B-9C64-967F84630976}" destId="{8F49C755-C4EA-5542-93B8-55F1923360FF}" srcOrd="0" destOrd="0" presId="urn:microsoft.com/office/officeart/2005/8/layout/hierarchy1"/>
    <dgm:cxn modelId="{AC6CF590-0496-044C-A283-191FDB40F346}" type="presOf" srcId="{79348280-C23A-E840-AADE-A0CB5D5C4C71}" destId="{7783E4EC-6B15-A84D-9D25-87E1903E296F}" srcOrd="0" destOrd="0" presId="urn:microsoft.com/office/officeart/2005/8/layout/hierarchy1"/>
    <dgm:cxn modelId="{3638354E-CF3E-EF43-B4D1-F1C9647C692E}" srcId="{EF68651E-4829-AB4E-927D-47FEB5FE7DE7}" destId="{5853116C-B04C-934D-8A37-395D0E779B11}" srcOrd="0" destOrd="0" parTransId="{8CB0B5B1-A21A-C74E-BACD-CCE5BAA6C4E9}" sibTransId="{8AC85C4F-46E4-D541-82C5-DBA0025B5021}"/>
    <dgm:cxn modelId="{8069E7D1-15BF-B649-9CAE-C5200ECA6FAE}" type="presParOf" srcId="{C1954F8E-8B22-AC40-BF38-7EA43B8BD4E9}" destId="{7A17B32B-8418-184E-AB44-2291C2A70645}" srcOrd="0" destOrd="0" presId="urn:microsoft.com/office/officeart/2005/8/layout/hierarchy1"/>
    <dgm:cxn modelId="{D4F23E80-16D1-B24F-914F-1C8ED5BFAB7E}" type="presParOf" srcId="{7A17B32B-8418-184E-AB44-2291C2A70645}" destId="{1415496D-A18F-0A40-9C57-AE0556426D79}" srcOrd="0" destOrd="0" presId="urn:microsoft.com/office/officeart/2005/8/layout/hierarchy1"/>
    <dgm:cxn modelId="{81622A22-DFE5-5643-AEF9-D57228C32AAA}" type="presParOf" srcId="{1415496D-A18F-0A40-9C57-AE0556426D79}" destId="{836A9FDC-B16D-F247-A968-17F58E7A0B31}" srcOrd="0" destOrd="0" presId="urn:microsoft.com/office/officeart/2005/8/layout/hierarchy1"/>
    <dgm:cxn modelId="{83CCAE0F-DBE3-9046-BA42-EE0DC474B0CD}" type="presParOf" srcId="{1415496D-A18F-0A40-9C57-AE0556426D79}" destId="{8D118C71-E02A-9549-BE90-4F32408AAA9E}" srcOrd="1" destOrd="0" presId="urn:microsoft.com/office/officeart/2005/8/layout/hierarchy1"/>
    <dgm:cxn modelId="{5FFAC48B-7094-5D4B-BE5A-5CCEA89C41DE}" type="presParOf" srcId="{7A17B32B-8418-184E-AB44-2291C2A70645}" destId="{616CD611-41A7-FB47-B9AD-F5AEAC03D685}" srcOrd="1" destOrd="0" presId="urn:microsoft.com/office/officeart/2005/8/layout/hierarchy1"/>
    <dgm:cxn modelId="{45C9A0DD-AF5F-E04A-A01B-ADEE5F32B9FE}" type="presParOf" srcId="{616CD611-41A7-FB47-B9AD-F5AEAC03D685}" destId="{1A40947E-D580-694D-93AC-E463753B7E9B}" srcOrd="0" destOrd="0" presId="urn:microsoft.com/office/officeart/2005/8/layout/hierarchy1"/>
    <dgm:cxn modelId="{21BAC68F-C7FE-1340-9D63-B4C29A48EAA2}" type="presParOf" srcId="{616CD611-41A7-FB47-B9AD-F5AEAC03D685}" destId="{7EE856C0-9A99-5748-A28E-090B5F4676D8}" srcOrd="1" destOrd="0" presId="urn:microsoft.com/office/officeart/2005/8/layout/hierarchy1"/>
    <dgm:cxn modelId="{5FE21465-081E-604D-9D78-C4330F714164}" type="presParOf" srcId="{7EE856C0-9A99-5748-A28E-090B5F4676D8}" destId="{A5834BF0-1DBB-7342-8D45-7603A1BD9F7F}" srcOrd="0" destOrd="0" presId="urn:microsoft.com/office/officeart/2005/8/layout/hierarchy1"/>
    <dgm:cxn modelId="{9F4FEAA7-EAED-FB4D-B6DB-C53A648129B0}" type="presParOf" srcId="{A5834BF0-1DBB-7342-8D45-7603A1BD9F7F}" destId="{80BC53AC-064F-7A4A-9AF5-E6E06EE93BDC}" srcOrd="0" destOrd="0" presId="urn:microsoft.com/office/officeart/2005/8/layout/hierarchy1"/>
    <dgm:cxn modelId="{B3824D85-E8D8-6549-A534-6B726CE03928}" type="presParOf" srcId="{A5834BF0-1DBB-7342-8D45-7603A1BD9F7F}" destId="{7382041E-D428-9041-B475-03B3DFABCE47}" srcOrd="1" destOrd="0" presId="urn:microsoft.com/office/officeart/2005/8/layout/hierarchy1"/>
    <dgm:cxn modelId="{5C5E073C-98B4-B74F-80D2-D9E9088B7176}" type="presParOf" srcId="{7EE856C0-9A99-5748-A28E-090B5F4676D8}" destId="{1F0BA2F7-2815-D74F-B752-2C5911C0DBF3}" srcOrd="1" destOrd="0" presId="urn:microsoft.com/office/officeart/2005/8/layout/hierarchy1"/>
    <dgm:cxn modelId="{ED3552C5-BB37-F44D-BB90-63211A088790}" type="presParOf" srcId="{1F0BA2F7-2815-D74F-B752-2C5911C0DBF3}" destId="{E4D3A837-6C83-B843-B25E-450707EFB985}" srcOrd="0" destOrd="0" presId="urn:microsoft.com/office/officeart/2005/8/layout/hierarchy1"/>
    <dgm:cxn modelId="{8BAD44CF-D8A3-364F-8918-EEF3DF3F589F}" type="presParOf" srcId="{1F0BA2F7-2815-D74F-B752-2C5911C0DBF3}" destId="{095164D0-5C16-6D48-9ED9-DE0E0A8267E2}" srcOrd="1" destOrd="0" presId="urn:microsoft.com/office/officeart/2005/8/layout/hierarchy1"/>
    <dgm:cxn modelId="{18CD10E9-0E80-454A-8764-6A8ED2DEE1AE}" type="presParOf" srcId="{095164D0-5C16-6D48-9ED9-DE0E0A8267E2}" destId="{20CDB67D-CE1C-0B42-AF23-1B95481F0627}" srcOrd="0" destOrd="0" presId="urn:microsoft.com/office/officeart/2005/8/layout/hierarchy1"/>
    <dgm:cxn modelId="{AB1D2926-BE57-9E49-AE1D-E7198AEAFED0}" type="presParOf" srcId="{20CDB67D-CE1C-0B42-AF23-1B95481F0627}" destId="{A86C67F7-120E-614F-A569-0C3A341482A9}" srcOrd="0" destOrd="0" presId="urn:microsoft.com/office/officeart/2005/8/layout/hierarchy1"/>
    <dgm:cxn modelId="{214CCD97-544B-F447-879F-6E4FB7751973}" type="presParOf" srcId="{20CDB67D-CE1C-0B42-AF23-1B95481F0627}" destId="{F5DC136B-5749-0045-9B4F-3A274567728D}" srcOrd="1" destOrd="0" presId="urn:microsoft.com/office/officeart/2005/8/layout/hierarchy1"/>
    <dgm:cxn modelId="{89B89219-7B99-EB4D-AD4E-C5A6C0033BBF}" type="presParOf" srcId="{095164D0-5C16-6D48-9ED9-DE0E0A8267E2}" destId="{499516AB-3F07-3A4B-A726-7094FD458282}" srcOrd="1" destOrd="0" presId="urn:microsoft.com/office/officeart/2005/8/layout/hierarchy1"/>
    <dgm:cxn modelId="{EA90C833-F498-9B41-B613-9A13F4F0024A}" type="presParOf" srcId="{499516AB-3F07-3A4B-A726-7094FD458282}" destId="{A552AA28-00D3-3B4B-AEB3-0497F3181DBE}" srcOrd="0" destOrd="0" presId="urn:microsoft.com/office/officeart/2005/8/layout/hierarchy1"/>
    <dgm:cxn modelId="{69C79CA9-B654-114E-B293-56DB34B2DF89}" type="presParOf" srcId="{499516AB-3F07-3A4B-A726-7094FD458282}" destId="{62EFAB1A-92FB-FB4B-87E5-EF9EB50C222D}" srcOrd="1" destOrd="0" presId="urn:microsoft.com/office/officeart/2005/8/layout/hierarchy1"/>
    <dgm:cxn modelId="{41826645-9475-E746-8374-4F3F1924AA36}" type="presParOf" srcId="{62EFAB1A-92FB-FB4B-87E5-EF9EB50C222D}" destId="{E03C913A-502B-D041-81E0-FDDA9E15B805}" srcOrd="0" destOrd="0" presId="urn:microsoft.com/office/officeart/2005/8/layout/hierarchy1"/>
    <dgm:cxn modelId="{4868F5FD-A7BC-9648-8730-00F281E81669}" type="presParOf" srcId="{E03C913A-502B-D041-81E0-FDDA9E15B805}" destId="{2AB4CF5A-BE48-B44C-884E-42310FE4D0E8}" srcOrd="0" destOrd="0" presId="urn:microsoft.com/office/officeart/2005/8/layout/hierarchy1"/>
    <dgm:cxn modelId="{2E89BCD5-8188-1649-B672-19D5497F2356}" type="presParOf" srcId="{E03C913A-502B-D041-81E0-FDDA9E15B805}" destId="{14591680-9247-914C-976E-D97B4FBFDF95}" srcOrd="1" destOrd="0" presId="urn:microsoft.com/office/officeart/2005/8/layout/hierarchy1"/>
    <dgm:cxn modelId="{778BB9E3-5801-8546-AC34-E6F72A1BADD1}" type="presParOf" srcId="{62EFAB1A-92FB-FB4B-87E5-EF9EB50C222D}" destId="{822DF1A7-BCCF-5149-B925-5EAD5FC5A03F}" srcOrd="1" destOrd="0" presId="urn:microsoft.com/office/officeart/2005/8/layout/hierarchy1"/>
    <dgm:cxn modelId="{467C9983-700B-0642-9BC5-4563D4325A0B}" type="presParOf" srcId="{822DF1A7-BCCF-5149-B925-5EAD5FC5A03F}" destId="{E5FC99B2-A3AC-6943-A9A1-AB2A8EB5CD7C}" srcOrd="0" destOrd="0" presId="urn:microsoft.com/office/officeart/2005/8/layout/hierarchy1"/>
    <dgm:cxn modelId="{A004FB0C-74FC-B141-AE10-87310F22B2B7}" type="presParOf" srcId="{822DF1A7-BCCF-5149-B925-5EAD5FC5A03F}" destId="{1F40D0B8-8E01-F744-A297-44A2B8E84EC7}" srcOrd="1" destOrd="0" presId="urn:microsoft.com/office/officeart/2005/8/layout/hierarchy1"/>
    <dgm:cxn modelId="{E215D97F-AB78-8F4F-B3DD-B84B34893387}" type="presParOf" srcId="{1F40D0B8-8E01-F744-A297-44A2B8E84EC7}" destId="{861B79B7-682A-3B48-9E5C-0FEB87BBA93B}" srcOrd="0" destOrd="0" presId="urn:microsoft.com/office/officeart/2005/8/layout/hierarchy1"/>
    <dgm:cxn modelId="{F7D592A5-602C-B544-910C-BFC949B4C3AB}" type="presParOf" srcId="{861B79B7-682A-3B48-9E5C-0FEB87BBA93B}" destId="{2514778A-8518-BC4D-AA64-9D8A00AE56D9}" srcOrd="0" destOrd="0" presId="urn:microsoft.com/office/officeart/2005/8/layout/hierarchy1"/>
    <dgm:cxn modelId="{51F41912-9E68-FA4F-A938-838186EFE130}" type="presParOf" srcId="{861B79B7-682A-3B48-9E5C-0FEB87BBA93B}" destId="{8EC82065-BFF5-6941-8195-4F9006C08295}" srcOrd="1" destOrd="0" presId="urn:microsoft.com/office/officeart/2005/8/layout/hierarchy1"/>
    <dgm:cxn modelId="{5B3C7A25-43B1-F844-8DA1-766909ACAF8E}" type="presParOf" srcId="{1F40D0B8-8E01-F744-A297-44A2B8E84EC7}" destId="{2C855ADB-DB6A-CE40-9B64-2C32C08CA74A}" srcOrd="1" destOrd="0" presId="urn:microsoft.com/office/officeart/2005/8/layout/hierarchy1"/>
    <dgm:cxn modelId="{17240F25-59CB-AC46-A726-4AE34301B857}" type="presParOf" srcId="{1F0BA2F7-2815-D74F-B752-2C5911C0DBF3}" destId="{19A8ED18-5220-0C4C-8CF7-2D9B0418D868}" srcOrd="2" destOrd="0" presId="urn:microsoft.com/office/officeart/2005/8/layout/hierarchy1"/>
    <dgm:cxn modelId="{94A7215C-FBFD-8746-A2E1-ADC606C13061}" type="presParOf" srcId="{1F0BA2F7-2815-D74F-B752-2C5911C0DBF3}" destId="{37C26C6C-84FC-DD4D-A428-3676AA10F049}" srcOrd="3" destOrd="0" presId="urn:microsoft.com/office/officeart/2005/8/layout/hierarchy1"/>
    <dgm:cxn modelId="{80CD710C-0AC4-7346-801B-332FD7AD7D7A}" type="presParOf" srcId="{37C26C6C-84FC-DD4D-A428-3676AA10F049}" destId="{855B8A74-C8C3-F34A-A7C7-D688A66D5D0A}" srcOrd="0" destOrd="0" presId="urn:microsoft.com/office/officeart/2005/8/layout/hierarchy1"/>
    <dgm:cxn modelId="{695428E0-B742-AE46-95E0-8557B8812706}" type="presParOf" srcId="{855B8A74-C8C3-F34A-A7C7-D688A66D5D0A}" destId="{2F7BD9AA-0310-C540-9C30-7BC560CB5E45}" srcOrd="0" destOrd="0" presId="urn:microsoft.com/office/officeart/2005/8/layout/hierarchy1"/>
    <dgm:cxn modelId="{59F54827-0CA0-994A-9E32-3DB9146AA5DE}" type="presParOf" srcId="{855B8A74-C8C3-F34A-A7C7-D688A66D5D0A}" destId="{FACC4A0F-A1B5-464D-91D2-7FB2FBCF034A}" srcOrd="1" destOrd="0" presId="urn:microsoft.com/office/officeart/2005/8/layout/hierarchy1"/>
    <dgm:cxn modelId="{70C6F0D5-886D-C844-9381-20D28A3C0D40}" type="presParOf" srcId="{37C26C6C-84FC-DD4D-A428-3676AA10F049}" destId="{C8272EAA-26D7-1945-99BE-A222C3ACF565}" srcOrd="1" destOrd="0" presId="urn:microsoft.com/office/officeart/2005/8/layout/hierarchy1"/>
    <dgm:cxn modelId="{A97B70AC-7646-334E-99DA-F0AF647523C0}" type="presParOf" srcId="{C8272EAA-26D7-1945-99BE-A222C3ACF565}" destId="{36304EE6-DDC4-2E4F-A622-F6CFBCB6BC96}" srcOrd="0" destOrd="0" presId="urn:microsoft.com/office/officeart/2005/8/layout/hierarchy1"/>
    <dgm:cxn modelId="{AB749B39-BC0B-DC40-99CE-32094D4C79B4}" type="presParOf" srcId="{C8272EAA-26D7-1945-99BE-A222C3ACF565}" destId="{177A0F5C-90DF-224C-8CB3-A7AB98EFD56A}" srcOrd="1" destOrd="0" presId="urn:microsoft.com/office/officeart/2005/8/layout/hierarchy1"/>
    <dgm:cxn modelId="{B1F75E14-524B-EA43-96A4-06343D29EB77}" type="presParOf" srcId="{177A0F5C-90DF-224C-8CB3-A7AB98EFD56A}" destId="{101B2CE9-B7CB-0E4B-82E3-95F6257E67B0}" srcOrd="0" destOrd="0" presId="urn:microsoft.com/office/officeart/2005/8/layout/hierarchy1"/>
    <dgm:cxn modelId="{BA270C6B-E07F-9A4D-B210-2309D03C73A6}" type="presParOf" srcId="{101B2CE9-B7CB-0E4B-82E3-95F6257E67B0}" destId="{199DBA36-F601-1549-B534-78861C176224}" srcOrd="0" destOrd="0" presId="urn:microsoft.com/office/officeart/2005/8/layout/hierarchy1"/>
    <dgm:cxn modelId="{909E86EE-0E91-324E-AB1B-E530BEB39010}" type="presParOf" srcId="{101B2CE9-B7CB-0E4B-82E3-95F6257E67B0}" destId="{654DC664-2B24-5A42-B8E8-792C965484AD}" srcOrd="1" destOrd="0" presId="urn:microsoft.com/office/officeart/2005/8/layout/hierarchy1"/>
    <dgm:cxn modelId="{95661C82-9787-1140-821A-95F7AAFB9E4C}" type="presParOf" srcId="{177A0F5C-90DF-224C-8CB3-A7AB98EFD56A}" destId="{34894B06-C21B-5947-8A9A-1CC429A4C670}" srcOrd="1" destOrd="0" presId="urn:microsoft.com/office/officeart/2005/8/layout/hierarchy1"/>
    <dgm:cxn modelId="{8F978CCD-5478-8E46-AFF8-66116583354A}" type="presParOf" srcId="{616CD611-41A7-FB47-B9AD-F5AEAC03D685}" destId="{97FCADDD-07DF-A645-B035-66D762551DB5}" srcOrd="2" destOrd="0" presId="urn:microsoft.com/office/officeart/2005/8/layout/hierarchy1"/>
    <dgm:cxn modelId="{08FA9F8F-A430-C147-BDAB-8A5414824E97}" type="presParOf" srcId="{616CD611-41A7-FB47-B9AD-F5AEAC03D685}" destId="{76554A8A-A78C-1D46-8FDB-40545BB809B7}" srcOrd="3" destOrd="0" presId="urn:microsoft.com/office/officeart/2005/8/layout/hierarchy1"/>
    <dgm:cxn modelId="{F7EBD33C-0183-3947-B39B-2D8F36696E79}" type="presParOf" srcId="{76554A8A-A78C-1D46-8FDB-40545BB809B7}" destId="{7089F4D5-427C-0A43-8699-F0B6E4C5EDBE}" srcOrd="0" destOrd="0" presId="urn:microsoft.com/office/officeart/2005/8/layout/hierarchy1"/>
    <dgm:cxn modelId="{1D46C3F6-AFA1-B04B-BAB1-AFCFA7409AF4}" type="presParOf" srcId="{7089F4D5-427C-0A43-8699-F0B6E4C5EDBE}" destId="{77C9C7BF-BB9D-4945-B190-06DDB0CA5C58}" srcOrd="0" destOrd="0" presId="urn:microsoft.com/office/officeart/2005/8/layout/hierarchy1"/>
    <dgm:cxn modelId="{E288AEF1-AD1D-8C45-8391-6CA1DE0E40F3}" type="presParOf" srcId="{7089F4D5-427C-0A43-8699-F0B6E4C5EDBE}" destId="{49E53C7F-39A2-614F-89D6-DD7E37B4237B}" srcOrd="1" destOrd="0" presId="urn:microsoft.com/office/officeart/2005/8/layout/hierarchy1"/>
    <dgm:cxn modelId="{E38057C4-1AFF-A54C-BCA2-93096D2B0510}" type="presParOf" srcId="{76554A8A-A78C-1D46-8FDB-40545BB809B7}" destId="{B4A26B50-DC28-A944-822F-E67DD64CD97F}" srcOrd="1" destOrd="0" presId="urn:microsoft.com/office/officeart/2005/8/layout/hierarchy1"/>
    <dgm:cxn modelId="{AB26DF04-7935-5A46-A8FF-3305E37C3EF0}" type="presParOf" srcId="{B4A26B50-DC28-A944-822F-E67DD64CD97F}" destId="{F62A0674-3A3F-604D-A9B6-235C07B896A8}" srcOrd="0" destOrd="0" presId="urn:microsoft.com/office/officeart/2005/8/layout/hierarchy1"/>
    <dgm:cxn modelId="{CAE0779D-7029-C045-90E9-CCE443E62F71}" type="presParOf" srcId="{B4A26B50-DC28-A944-822F-E67DD64CD97F}" destId="{D560BB38-3D19-8546-9F98-53B656BC5D46}" srcOrd="1" destOrd="0" presId="urn:microsoft.com/office/officeart/2005/8/layout/hierarchy1"/>
    <dgm:cxn modelId="{4A5B18AD-831E-6A4C-B644-B6DA04D49F1D}" type="presParOf" srcId="{D560BB38-3D19-8546-9F98-53B656BC5D46}" destId="{9E457002-9B4B-5C4E-BF16-0CDA3FB276D4}" srcOrd="0" destOrd="0" presId="urn:microsoft.com/office/officeart/2005/8/layout/hierarchy1"/>
    <dgm:cxn modelId="{2701F4BF-44C0-B640-AB63-53885B4D4989}" type="presParOf" srcId="{9E457002-9B4B-5C4E-BF16-0CDA3FB276D4}" destId="{27477915-ECF8-FC46-B7BE-C78A90E8222A}" srcOrd="0" destOrd="0" presId="urn:microsoft.com/office/officeart/2005/8/layout/hierarchy1"/>
    <dgm:cxn modelId="{8B653AF5-12F8-5544-BAF9-903A233C8158}" type="presParOf" srcId="{9E457002-9B4B-5C4E-BF16-0CDA3FB276D4}" destId="{4E4DD4BF-B950-B944-859C-60FA4ED7C0B1}" srcOrd="1" destOrd="0" presId="urn:microsoft.com/office/officeart/2005/8/layout/hierarchy1"/>
    <dgm:cxn modelId="{7CD244B4-C800-2A41-A9AD-BFF54BBE3AB1}" type="presParOf" srcId="{D560BB38-3D19-8546-9F98-53B656BC5D46}" destId="{DCA3EF0A-3FC2-5E4E-8CAF-390B04DE3C99}" srcOrd="1" destOrd="0" presId="urn:microsoft.com/office/officeart/2005/8/layout/hierarchy1"/>
    <dgm:cxn modelId="{E83C4878-6EC1-034A-9C0D-F4A2A019DFB8}" type="presParOf" srcId="{DCA3EF0A-3FC2-5E4E-8CAF-390B04DE3C99}" destId="{D763115B-E79E-1540-8355-08BCAF0E33B5}" srcOrd="0" destOrd="0" presId="urn:microsoft.com/office/officeart/2005/8/layout/hierarchy1"/>
    <dgm:cxn modelId="{2464B0AF-B6BA-834B-935F-8983B1D905AB}" type="presParOf" srcId="{DCA3EF0A-3FC2-5E4E-8CAF-390B04DE3C99}" destId="{A094F5A6-4342-E44D-9CA1-F35813D14DD6}" srcOrd="1" destOrd="0" presId="urn:microsoft.com/office/officeart/2005/8/layout/hierarchy1"/>
    <dgm:cxn modelId="{27BF3201-BCC2-F249-8F20-A92871A78B25}" type="presParOf" srcId="{A094F5A6-4342-E44D-9CA1-F35813D14DD6}" destId="{A0F5B768-8203-4F4E-9FAF-484DC7F5648B}" srcOrd="0" destOrd="0" presId="urn:microsoft.com/office/officeart/2005/8/layout/hierarchy1"/>
    <dgm:cxn modelId="{953E15CC-095D-1C43-BC30-CAB314F8F764}" type="presParOf" srcId="{A0F5B768-8203-4F4E-9FAF-484DC7F5648B}" destId="{225A041F-ADC6-1743-A725-D6C34B68FBEA}" srcOrd="0" destOrd="0" presId="urn:microsoft.com/office/officeart/2005/8/layout/hierarchy1"/>
    <dgm:cxn modelId="{DFA81625-856D-8141-B25D-47C3A96D1A67}" type="presParOf" srcId="{A0F5B768-8203-4F4E-9FAF-484DC7F5648B}" destId="{6378EDA9-BF34-BE42-9926-068C5EA62EED}" srcOrd="1" destOrd="0" presId="urn:microsoft.com/office/officeart/2005/8/layout/hierarchy1"/>
    <dgm:cxn modelId="{718CDE6D-8194-3540-8EDD-F666F11CE66B}" type="presParOf" srcId="{A094F5A6-4342-E44D-9CA1-F35813D14DD6}" destId="{616FBE29-ADDA-3F4A-BB4D-0AE51F30AB16}" srcOrd="1" destOrd="0" presId="urn:microsoft.com/office/officeart/2005/8/layout/hierarchy1"/>
    <dgm:cxn modelId="{00E43FBD-21B0-6740-8DFB-C79564679FC9}" type="presParOf" srcId="{616FBE29-ADDA-3F4A-BB4D-0AE51F30AB16}" destId="{F449EB8C-67FF-1B49-B83E-55B2D0C01ECE}" srcOrd="0" destOrd="0" presId="urn:microsoft.com/office/officeart/2005/8/layout/hierarchy1"/>
    <dgm:cxn modelId="{A9C90206-37E1-F445-9C0C-FBAC7AE74E87}" type="presParOf" srcId="{616FBE29-ADDA-3F4A-BB4D-0AE51F30AB16}" destId="{1CCB7331-5047-E249-8B61-7CD21885FA13}" srcOrd="1" destOrd="0" presId="urn:microsoft.com/office/officeart/2005/8/layout/hierarchy1"/>
    <dgm:cxn modelId="{4D9BE3A4-A28A-E04D-8B4D-6F96FF5C0C01}" type="presParOf" srcId="{1CCB7331-5047-E249-8B61-7CD21885FA13}" destId="{F0CDEA7D-7D43-0043-BA95-37F6DD057D27}" srcOrd="0" destOrd="0" presId="urn:microsoft.com/office/officeart/2005/8/layout/hierarchy1"/>
    <dgm:cxn modelId="{21B00C71-D038-9B43-A582-F06AD195BF78}" type="presParOf" srcId="{F0CDEA7D-7D43-0043-BA95-37F6DD057D27}" destId="{DA1374DE-AF0E-F24E-A153-7ECE20097A9F}" srcOrd="0" destOrd="0" presId="urn:microsoft.com/office/officeart/2005/8/layout/hierarchy1"/>
    <dgm:cxn modelId="{D0C4EE0F-0AEB-7642-8C4F-D2046A8137CB}" type="presParOf" srcId="{F0CDEA7D-7D43-0043-BA95-37F6DD057D27}" destId="{D61CDCC3-97BA-784B-B541-BF9483B1BE3B}" srcOrd="1" destOrd="0" presId="urn:microsoft.com/office/officeart/2005/8/layout/hierarchy1"/>
    <dgm:cxn modelId="{4285DB62-2512-2B46-814D-09FE12C2EA74}" type="presParOf" srcId="{1CCB7331-5047-E249-8B61-7CD21885FA13}" destId="{B140E2C7-8841-E84F-B502-52B7C4251AE1}" srcOrd="1" destOrd="0" presId="urn:microsoft.com/office/officeart/2005/8/layout/hierarchy1"/>
    <dgm:cxn modelId="{EEC213D4-08DD-DC4B-8FC7-5F54AED113E0}" type="presParOf" srcId="{B140E2C7-8841-E84F-B502-52B7C4251AE1}" destId="{151590F4-3CA9-3746-8583-13652C0822EF}" srcOrd="0" destOrd="0" presId="urn:microsoft.com/office/officeart/2005/8/layout/hierarchy1"/>
    <dgm:cxn modelId="{74598E35-799C-B34E-9086-90167A6CE161}" type="presParOf" srcId="{B140E2C7-8841-E84F-B502-52B7C4251AE1}" destId="{BBF1BDB1-AB6C-1143-8960-774A1D880148}" srcOrd="1" destOrd="0" presId="urn:microsoft.com/office/officeart/2005/8/layout/hierarchy1"/>
    <dgm:cxn modelId="{437B5734-2823-3740-95B1-F3308C9795B0}" type="presParOf" srcId="{BBF1BDB1-AB6C-1143-8960-774A1D880148}" destId="{2965B8A0-88EA-CD49-8363-808B50B49A4F}" srcOrd="0" destOrd="0" presId="urn:microsoft.com/office/officeart/2005/8/layout/hierarchy1"/>
    <dgm:cxn modelId="{E99C9004-11F5-224C-9588-46C3E9777819}" type="presParOf" srcId="{2965B8A0-88EA-CD49-8363-808B50B49A4F}" destId="{F8D01A42-67F9-9A40-9172-D6A667288D6B}" srcOrd="0" destOrd="0" presId="urn:microsoft.com/office/officeart/2005/8/layout/hierarchy1"/>
    <dgm:cxn modelId="{41B8ADDC-274E-6342-B831-A42765497DD1}" type="presParOf" srcId="{2965B8A0-88EA-CD49-8363-808B50B49A4F}" destId="{C7118230-9A0F-2741-9BA0-44BF5DF46F5A}" srcOrd="1" destOrd="0" presId="urn:microsoft.com/office/officeart/2005/8/layout/hierarchy1"/>
    <dgm:cxn modelId="{F1D9FD74-9F73-4F41-ABC7-AA5865355E1C}" type="presParOf" srcId="{BBF1BDB1-AB6C-1143-8960-774A1D880148}" destId="{3AB01B0F-063D-1B44-915D-697815E19066}" srcOrd="1" destOrd="0" presId="urn:microsoft.com/office/officeart/2005/8/layout/hierarchy1"/>
    <dgm:cxn modelId="{2FD23182-A28B-544A-A34E-E0124BEDE553}" type="presParOf" srcId="{616CD611-41A7-FB47-B9AD-F5AEAC03D685}" destId="{750A9D05-6C54-D84D-A293-5C682266E5F1}" srcOrd="4" destOrd="0" presId="urn:microsoft.com/office/officeart/2005/8/layout/hierarchy1"/>
    <dgm:cxn modelId="{6E0A8DF9-725E-6341-B78B-062C2B7F078D}" type="presParOf" srcId="{616CD611-41A7-FB47-B9AD-F5AEAC03D685}" destId="{ECF16A30-1D18-844A-A5F5-55BF8E0D7C13}" srcOrd="5" destOrd="0" presId="urn:microsoft.com/office/officeart/2005/8/layout/hierarchy1"/>
    <dgm:cxn modelId="{DE1757B4-9538-5246-93CE-9F5BD72D8442}" type="presParOf" srcId="{ECF16A30-1D18-844A-A5F5-55BF8E0D7C13}" destId="{1658BA23-FEC3-EF4F-9A68-0B5BF05763E4}" srcOrd="0" destOrd="0" presId="urn:microsoft.com/office/officeart/2005/8/layout/hierarchy1"/>
    <dgm:cxn modelId="{AA8C4926-EBCE-6944-A6C0-EE0CDB6E35DA}" type="presParOf" srcId="{1658BA23-FEC3-EF4F-9A68-0B5BF05763E4}" destId="{5EADD5DB-42C5-284E-92BD-6BCDAC59EEAC}" srcOrd="0" destOrd="0" presId="urn:microsoft.com/office/officeart/2005/8/layout/hierarchy1"/>
    <dgm:cxn modelId="{886EA03D-9E58-9A46-8DB2-4E62E34590A4}" type="presParOf" srcId="{1658BA23-FEC3-EF4F-9A68-0B5BF05763E4}" destId="{E8222FBA-C2F7-BC45-A630-83F531B2D98D}" srcOrd="1" destOrd="0" presId="urn:microsoft.com/office/officeart/2005/8/layout/hierarchy1"/>
    <dgm:cxn modelId="{D1952A09-009E-F34A-85B7-5F025496B03B}" type="presParOf" srcId="{ECF16A30-1D18-844A-A5F5-55BF8E0D7C13}" destId="{C91DA5DD-C980-4E40-844D-B424073305AA}" srcOrd="1" destOrd="0" presId="urn:microsoft.com/office/officeart/2005/8/layout/hierarchy1"/>
    <dgm:cxn modelId="{333487D5-B5BE-AC48-A016-C605D22A11FF}" type="presParOf" srcId="{C91DA5DD-C980-4E40-844D-B424073305AA}" destId="{8AFF60F2-DAB0-A247-BDF5-3228AE0B99EB}" srcOrd="0" destOrd="0" presId="urn:microsoft.com/office/officeart/2005/8/layout/hierarchy1"/>
    <dgm:cxn modelId="{2C2A0B38-B4CD-5441-8EEC-3C6992733098}" type="presParOf" srcId="{C91DA5DD-C980-4E40-844D-B424073305AA}" destId="{11C707F3-34AC-CB43-A4DF-391B76A21A5C}" srcOrd="1" destOrd="0" presId="urn:microsoft.com/office/officeart/2005/8/layout/hierarchy1"/>
    <dgm:cxn modelId="{088E4C5C-6ECF-BA4A-BE91-FDAF8D00392D}" type="presParOf" srcId="{11C707F3-34AC-CB43-A4DF-391B76A21A5C}" destId="{3A44D0D3-ECDC-5149-806A-8A93B53592B5}" srcOrd="0" destOrd="0" presId="urn:microsoft.com/office/officeart/2005/8/layout/hierarchy1"/>
    <dgm:cxn modelId="{B62E44DD-708D-DC43-A64D-1F34EBEFAC91}" type="presParOf" srcId="{3A44D0D3-ECDC-5149-806A-8A93B53592B5}" destId="{75A3A61E-9E02-6E4A-8154-04DCCF37D25F}" srcOrd="0" destOrd="0" presId="urn:microsoft.com/office/officeart/2005/8/layout/hierarchy1"/>
    <dgm:cxn modelId="{DB88C3CD-BC38-C947-8044-3C6A3EC3C33E}" type="presParOf" srcId="{3A44D0D3-ECDC-5149-806A-8A93B53592B5}" destId="{9FE59140-3EAB-9F4D-B0F4-4B7717536070}" srcOrd="1" destOrd="0" presId="urn:microsoft.com/office/officeart/2005/8/layout/hierarchy1"/>
    <dgm:cxn modelId="{4856FE30-93C2-CD4C-8E10-03F28AFD56EE}" type="presParOf" srcId="{11C707F3-34AC-CB43-A4DF-391B76A21A5C}" destId="{E81FDB0D-8470-454F-A88C-F76D7ED3378D}" srcOrd="1" destOrd="0" presId="urn:microsoft.com/office/officeart/2005/8/layout/hierarchy1"/>
    <dgm:cxn modelId="{4A3BEDA3-5284-A841-A2E9-3E7A6BF508A2}" type="presParOf" srcId="{E81FDB0D-8470-454F-A88C-F76D7ED3378D}" destId="{5C272984-47A0-AB45-9080-F91CEBF487B7}" srcOrd="0" destOrd="0" presId="urn:microsoft.com/office/officeart/2005/8/layout/hierarchy1"/>
    <dgm:cxn modelId="{29321A6B-4AB7-BA49-9AC7-2CEA4480BD5C}" type="presParOf" srcId="{E81FDB0D-8470-454F-A88C-F76D7ED3378D}" destId="{4333AA1E-A6E7-2745-BA23-82AADFAD4EAD}" srcOrd="1" destOrd="0" presId="urn:microsoft.com/office/officeart/2005/8/layout/hierarchy1"/>
    <dgm:cxn modelId="{06CA44B3-40F5-724D-A8F8-4510D2E95D05}" type="presParOf" srcId="{4333AA1E-A6E7-2745-BA23-82AADFAD4EAD}" destId="{58022520-771B-2343-97FA-7E6DA9BB65B5}" srcOrd="0" destOrd="0" presId="urn:microsoft.com/office/officeart/2005/8/layout/hierarchy1"/>
    <dgm:cxn modelId="{0FAE7546-3F61-9D49-B656-CB89AAF8A45D}" type="presParOf" srcId="{58022520-771B-2343-97FA-7E6DA9BB65B5}" destId="{D5B29B25-7C36-2348-AE03-CBC81093B764}" srcOrd="0" destOrd="0" presId="urn:microsoft.com/office/officeart/2005/8/layout/hierarchy1"/>
    <dgm:cxn modelId="{E7A7AA31-6020-FA49-9B10-58DA59185362}" type="presParOf" srcId="{58022520-771B-2343-97FA-7E6DA9BB65B5}" destId="{7783E4EC-6B15-A84D-9D25-87E1903E296F}" srcOrd="1" destOrd="0" presId="urn:microsoft.com/office/officeart/2005/8/layout/hierarchy1"/>
    <dgm:cxn modelId="{B3C87124-4D81-C643-AB36-ADC27C1F328F}" type="presParOf" srcId="{4333AA1E-A6E7-2745-BA23-82AADFAD4EAD}" destId="{B8A24620-F791-924B-BEDA-5122C72C337E}" srcOrd="1" destOrd="0" presId="urn:microsoft.com/office/officeart/2005/8/layout/hierarchy1"/>
    <dgm:cxn modelId="{C6029E2D-2F98-AA4F-A461-54A9D1483367}" type="presParOf" srcId="{B8A24620-F791-924B-BEDA-5122C72C337E}" destId="{B8051D66-0D3D-5340-918D-A8557EF30F61}" srcOrd="0" destOrd="0" presId="urn:microsoft.com/office/officeart/2005/8/layout/hierarchy1"/>
    <dgm:cxn modelId="{F2E78951-A64A-3544-8A2B-BA34DC951B39}" type="presParOf" srcId="{B8A24620-F791-924B-BEDA-5122C72C337E}" destId="{50205A52-2B6C-6948-8717-8F491A59E83E}" srcOrd="1" destOrd="0" presId="urn:microsoft.com/office/officeart/2005/8/layout/hierarchy1"/>
    <dgm:cxn modelId="{632104B1-EE8E-8841-BB7F-37C64091CAD2}" type="presParOf" srcId="{50205A52-2B6C-6948-8717-8F491A59E83E}" destId="{47F060AD-D5AF-264A-8F8E-85F7D4394AA0}" srcOrd="0" destOrd="0" presId="urn:microsoft.com/office/officeart/2005/8/layout/hierarchy1"/>
    <dgm:cxn modelId="{F1767D26-3651-C34E-9E3E-E735BEDB9041}" type="presParOf" srcId="{47F060AD-D5AF-264A-8F8E-85F7D4394AA0}" destId="{6B59DA80-ADDE-6045-81C8-3565A3A4B631}" srcOrd="0" destOrd="0" presId="urn:microsoft.com/office/officeart/2005/8/layout/hierarchy1"/>
    <dgm:cxn modelId="{CF7B5B9F-4E4A-EE43-89F5-E69BF5D386BB}" type="presParOf" srcId="{47F060AD-D5AF-264A-8F8E-85F7D4394AA0}" destId="{7740F39F-6D78-D047-9974-5080DEA4A631}" srcOrd="1" destOrd="0" presId="urn:microsoft.com/office/officeart/2005/8/layout/hierarchy1"/>
    <dgm:cxn modelId="{6812E574-2708-D849-A8FB-5491BDBC6C00}" type="presParOf" srcId="{50205A52-2B6C-6948-8717-8F491A59E83E}" destId="{3A1CFDDE-51C3-D842-9CAF-C283C7063E94}" srcOrd="1" destOrd="0" presId="urn:microsoft.com/office/officeart/2005/8/layout/hierarchy1"/>
    <dgm:cxn modelId="{6DF15355-A9CE-0346-B7A1-B187DBB181F2}" type="presParOf" srcId="{3A1CFDDE-51C3-D842-9CAF-C283C7063E94}" destId="{811B36FE-6004-7A47-86DF-AD48E824E278}" srcOrd="0" destOrd="0" presId="urn:microsoft.com/office/officeart/2005/8/layout/hierarchy1"/>
    <dgm:cxn modelId="{D66D826B-E424-954E-A28B-5BE360BDEBFD}" type="presParOf" srcId="{3A1CFDDE-51C3-D842-9CAF-C283C7063E94}" destId="{88C168FA-A9A7-7441-B082-A7CBCE080B26}" srcOrd="1" destOrd="0" presId="urn:microsoft.com/office/officeart/2005/8/layout/hierarchy1"/>
    <dgm:cxn modelId="{D833E44B-076F-454F-8416-F1DD1EC3D044}" type="presParOf" srcId="{88C168FA-A9A7-7441-B082-A7CBCE080B26}" destId="{8721D3B3-CB4A-3A43-8862-E3E102F27125}" srcOrd="0" destOrd="0" presId="urn:microsoft.com/office/officeart/2005/8/layout/hierarchy1"/>
    <dgm:cxn modelId="{8B3BFC84-A985-5942-92F1-85A5B25B3770}" type="presParOf" srcId="{8721D3B3-CB4A-3A43-8862-E3E102F27125}" destId="{074E1BFB-E161-4741-9417-8747BF1EF0B0}" srcOrd="0" destOrd="0" presId="urn:microsoft.com/office/officeart/2005/8/layout/hierarchy1"/>
    <dgm:cxn modelId="{CD38F16B-D8A0-544F-A47E-CDBCA2C9764A}" type="presParOf" srcId="{8721D3B3-CB4A-3A43-8862-E3E102F27125}" destId="{6C8FE45F-6A68-C240-81F1-2E2923094E38}" srcOrd="1" destOrd="0" presId="urn:microsoft.com/office/officeart/2005/8/layout/hierarchy1"/>
    <dgm:cxn modelId="{CD928A0E-20E4-EE4A-A8EE-E1B5D361CB81}" type="presParOf" srcId="{88C168FA-A9A7-7441-B082-A7CBCE080B26}" destId="{5C0732FD-91F8-A945-831C-D53F5C970287}" srcOrd="1" destOrd="0" presId="urn:microsoft.com/office/officeart/2005/8/layout/hierarchy1"/>
    <dgm:cxn modelId="{AF070340-767D-314E-828C-61DC50A058BF}" type="presParOf" srcId="{616CD611-41A7-FB47-B9AD-F5AEAC03D685}" destId="{98ECC807-DADC-D84E-9947-A65F3497A7B5}" srcOrd="6" destOrd="0" presId="urn:microsoft.com/office/officeart/2005/8/layout/hierarchy1"/>
    <dgm:cxn modelId="{1CFE5D44-BD8C-1F4F-9DF0-1CEE09F80536}" type="presParOf" srcId="{616CD611-41A7-FB47-B9AD-F5AEAC03D685}" destId="{C2DF1EAC-1BA0-6643-8874-FBB60C10C09B}" srcOrd="7" destOrd="0" presId="urn:microsoft.com/office/officeart/2005/8/layout/hierarchy1"/>
    <dgm:cxn modelId="{24537C29-7E8B-3D40-A55C-6D0C01A1FEB6}" type="presParOf" srcId="{C2DF1EAC-1BA0-6643-8874-FBB60C10C09B}" destId="{F0FE8240-4775-2B4D-8AC4-62C88D96AEDB}" srcOrd="0" destOrd="0" presId="urn:microsoft.com/office/officeart/2005/8/layout/hierarchy1"/>
    <dgm:cxn modelId="{C7F98072-6623-DF4C-9217-8F9B038C206D}" type="presParOf" srcId="{F0FE8240-4775-2B4D-8AC4-62C88D96AEDB}" destId="{A767891A-5912-C24F-84A0-00E0199C6384}" srcOrd="0" destOrd="0" presId="urn:microsoft.com/office/officeart/2005/8/layout/hierarchy1"/>
    <dgm:cxn modelId="{AE39EE2E-B20F-864A-9508-8156889F21B7}" type="presParOf" srcId="{F0FE8240-4775-2B4D-8AC4-62C88D96AEDB}" destId="{7ACD6021-0EDB-2046-AF17-DD9DC051858E}" srcOrd="1" destOrd="0" presId="urn:microsoft.com/office/officeart/2005/8/layout/hierarchy1"/>
    <dgm:cxn modelId="{03B3AB94-0756-7348-9D63-6D7F09A5D37E}" type="presParOf" srcId="{C2DF1EAC-1BA0-6643-8874-FBB60C10C09B}" destId="{D8D306B2-8E82-CD47-919C-0F5D12EC00CD}" srcOrd="1" destOrd="0" presId="urn:microsoft.com/office/officeart/2005/8/layout/hierarchy1"/>
    <dgm:cxn modelId="{1179AF2B-4662-A342-BF09-C706F3CAA1B5}" type="presParOf" srcId="{D8D306B2-8E82-CD47-919C-0F5D12EC00CD}" destId="{4E5E2F7C-3020-9D42-959D-2BCE39D083D1}" srcOrd="0" destOrd="0" presId="urn:microsoft.com/office/officeart/2005/8/layout/hierarchy1"/>
    <dgm:cxn modelId="{0B393421-FDE4-6C4C-85DE-A504ECA86527}" type="presParOf" srcId="{D8D306B2-8E82-CD47-919C-0F5D12EC00CD}" destId="{307929F2-62D8-8347-BD8B-53DAE23BD12C}" srcOrd="1" destOrd="0" presId="urn:microsoft.com/office/officeart/2005/8/layout/hierarchy1"/>
    <dgm:cxn modelId="{0A93EF51-9830-B745-B231-AAB0DF2231DC}" type="presParOf" srcId="{307929F2-62D8-8347-BD8B-53DAE23BD12C}" destId="{5B5E2087-9617-9F4B-A264-4D8635D59391}" srcOrd="0" destOrd="0" presId="urn:microsoft.com/office/officeart/2005/8/layout/hierarchy1"/>
    <dgm:cxn modelId="{47D1D5EB-0810-F647-93CD-0E8887E4290B}" type="presParOf" srcId="{5B5E2087-9617-9F4B-A264-4D8635D59391}" destId="{3CBDB97A-ABAC-C249-A29E-13505444AE8C}" srcOrd="0" destOrd="0" presId="urn:microsoft.com/office/officeart/2005/8/layout/hierarchy1"/>
    <dgm:cxn modelId="{8F8ABBC0-7D2D-0341-B39D-D353ACC1F9FE}" type="presParOf" srcId="{5B5E2087-9617-9F4B-A264-4D8635D59391}" destId="{B70B5199-3250-3B46-A032-F70FDE8AAC20}" srcOrd="1" destOrd="0" presId="urn:microsoft.com/office/officeart/2005/8/layout/hierarchy1"/>
    <dgm:cxn modelId="{4DF18490-4604-8E49-B663-16B88C12681F}" type="presParOf" srcId="{307929F2-62D8-8347-BD8B-53DAE23BD12C}" destId="{EE855474-B500-CD42-A609-546D4F11F283}" srcOrd="1" destOrd="0" presId="urn:microsoft.com/office/officeart/2005/8/layout/hierarchy1"/>
    <dgm:cxn modelId="{4335351D-7CA2-354D-8492-429B7C845042}" type="presParOf" srcId="{EE855474-B500-CD42-A609-546D4F11F283}" destId="{247CE251-1587-8848-B156-7FA2AB581ACE}" srcOrd="0" destOrd="0" presId="urn:microsoft.com/office/officeart/2005/8/layout/hierarchy1"/>
    <dgm:cxn modelId="{3D32FD3D-6D8C-524F-BB57-9363AB0D85A6}" type="presParOf" srcId="{EE855474-B500-CD42-A609-546D4F11F283}" destId="{80CF26DC-1CCA-FD47-9313-67819E216BA8}" srcOrd="1" destOrd="0" presId="urn:microsoft.com/office/officeart/2005/8/layout/hierarchy1"/>
    <dgm:cxn modelId="{A1C51366-1E92-4741-A423-96EBF75C3564}" type="presParOf" srcId="{80CF26DC-1CCA-FD47-9313-67819E216BA8}" destId="{7A9295C4-C3D9-5944-BB4C-1B31F8CE7581}" srcOrd="0" destOrd="0" presId="urn:microsoft.com/office/officeart/2005/8/layout/hierarchy1"/>
    <dgm:cxn modelId="{0950833D-1A4C-2D45-89BE-42E2B8BF1CF1}" type="presParOf" srcId="{7A9295C4-C3D9-5944-BB4C-1B31F8CE7581}" destId="{B12D8FF0-C564-EB49-88FE-50568FBEE22F}" srcOrd="0" destOrd="0" presId="urn:microsoft.com/office/officeart/2005/8/layout/hierarchy1"/>
    <dgm:cxn modelId="{46FC3EFB-F76D-164F-968F-F9942B199C11}" type="presParOf" srcId="{7A9295C4-C3D9-5944-BB4C-1B31F8CE7581}" destId="{E01F79E3-4D70-7742-9A76-868F5E0F612D}" srcOrd="1" destOrd="0" presId="urn:microsoft.com/office/officeart/2005/8/layout/hierarchy1"/>
    <dgm:cxn modelId="{44D7CCB6-47C0-FE46-9D2B-B975D0A7BFE1}" type="presParOf" srcId="{80CF26DC-1CCA-FD47-9313-67819E216BA8}" destId="{8A71EE9D-CCEE-524C-A9C1-BBAD93E30600}" srcOrd="1" destOrd="0" presId="urn:microsoft.com/office/officeart/2005/8/layout/hierarchy1"/>
    <dgm:cxn modelId="{4C3C2203-4F50-D448-A2D4-B632E62908CE}" type="presParOf" srcId="{8A71EE9D-CCEE-524C-A9C1-BBAD93E30600}" destId="{DD26EDE8-E27E-8445-BFE4-DDE22C197A90}" srcOrd="0" destOrd="0" presId="urn:microsoft.com/office/officeart/2005/8/layout/hierarchy1"/>
    <dgm:cxn modelId="{44B64074-A9C2-1A4B-9F6B-D51529E137D9}" type="presParOf" srcId="{8A71EE9D-CCEE-524C-A9C1-BBAD93E30600}" destId="{FD1CC75F-AF91-D141-8119-1DC78497B24D}" srcOrd="1" destOrd="0" presId="urn:microsoft.com/office/officeart/2005/8/layout/hierarchy1"/>
    <dgm:cxn modelId="{3BD5DEB4-E385-4142-A0D0-1165AEAD3EC5}" type="presParOf" srcId="{FD1CC75F-AF91-D141-8119-1DC78497B24D}" destId="{8A526DF8-150B-3145-A5ED-562FE7D2674D}" srcOrd="0" destOrd="0" presId="urn:microsoft.com/office/officeart/2005/8/layout/hierarchy1"/>
    <dgm:cxn modelId="{507B3EFF-84C7-9744-9764-0B855ABFD255}" type="presParOf" srcId="{8A526DF8-150B-3145-A5ED-562FE7D2674D}" destId="{E33B0A36-1022-5844-9840-7C11C70474EF}" srcOrd="0" destOrd="0" presId="urn:microsoft.com/office/officeart/2005/8/layout/hierarchy1"/>
    <dgm:cxn modelId="{8E9BD317-74B7-0C4F-B9A0-0A649C27BCE0}" type="presParOf" srcId="{8A526DF8-150B-3145-A5ED-562FE7D2674D}" destId="{692A5809-A7B3-E048-B9DC-EAB0C1AAD6E4}" srcOrd="1" destOrd="0" presId="urn:microsoft.com/office/officeart/2005/8/layout/hierarchy1"/>
    <dgm:cxn modelId="{FCFEBD5E-36D7-F348-ABEF-E2DA4E9F18C7}" type="presParOf" srcId="{FD1CC75F-AF91-D141-8119-1DC78497B24D}" destId="{FA3D0215-9218-284C-B5CA-7760F6DF8DD7}" srcOrd="1" destOrd="0" presId="urn:microsoft.com/office/officeart/2005/8/layout/hierarchy1"/>
    <dgm:cxn modelId="{9E7F6B37-B12F-394C-ACB8-76001C99650C}" type="presParOf" srcId="{616CD611-41A7-FB47-B9AD-F5AEAC03D685}" destId="{FBD1A903-51C8-1444-9314-047AF205E06C}" srcOrd="8" destOrd="0" presId="urn:microsoft.com/office/officeart/2005/8/layout/hierarchy1"/>
    <dgm:cxn modelId="{F18BEB25-5F42-B149-90F8-8B0EAFC76033}" type="presParOf" srcId="{616CD611-41A7-FB47-B9AD-F5AEAC03D685}" destId="{0D0D756D-941F-6143-BF0B-B1F7B738E56C}" srcOrd="9" destOrd="0" presId="urn:microsoft.com/office/officeart/2005/8/layout/hierarchy1"/>
    <dgm:cxn modelId="{20363F96-7B9B-E94E-A73C-A440604B4788}" type="presParOf" srcId="{0D0D756D-941F-6143-BF0B-B1F7B738E56C}" destId="{241F4F77-424E-9749-8300-389A8012D1CE}" srcOrd="0" destOrd="0" presId="urn:microsoft.com/office/officeart/2005/8/layout/hierarchy1"/>
    <dgm:cxn modelId="{6BFDD7E7-C2F4-4745-B5E1-ADF6A95AD01C}" type="presParOf" srcId="{241F4F77-424E-9749-8300-389A8012D1CE}" destId="{9CBB0AD7-DE1A-7344-B164-89DC2A5D8B65}" srcOrd="0" destOrd="0" presId="urn:microsoft.com/office/officeart/2005/8/layout/hierarchy1"/>
    <dgm:cxn modelId="{54A99BFC-FB03-0F4C-BC1D-0A35BB8D3E44}" type="presParOf" srcId="{241F4F77-424E-9749-8300-389A8012D1CE}" destId="{5D3AA876-11C3-2A47-9A13-26FDCB8665C6}" srcOrd="1" destOrd="0" presId="urn:microsoft.com/office/officeart/2005/8/layout/hierarchy1"/>
    <dgm:cxn modelId="{C5207A80-938F-E14A-98AB-9EE16AB5A752}" type="presParOf" srcId="{0D0D756D-941F-6143-BF0B-B1F7B738E56C}" destId="{A9EF81B6-48E1-1449-836F-92F6E7B0F4FC}" srcOrd="1" destOrd="0" presId="urn:microsoft.com/office/officeart/2005/8/layout/hierarchy1"/>
    <dgm:cxn modelId="{522A7751-FCB7-834F-971F-9757DC017F48}" type="presParOf" srcId="{A9EF81B6-48E1-1449-836F-92F6E7B0F4FC}" destId="{7634822F-FC52-E54F-A5CD-54424155B5D1}" srcOrd="0" destOrd="0" presId="urn:microsoft.com/office/officeart/2005/8/layout/hierarchy1"/>
    <dgm:cxn modelId="{2C22EBC2-B839-5B4D-86B5-2210F407B220}" type="presParOf" srcId="{A9EF81B6-48E1-1449-836F-92F6E7B0F4FC}" destId="{D5DE1E57-F5B5-8E42-BB10-29254A454DD4}" srcOrd="1" destOrd="0" presId="urn:microsoft.com/office/officeart/2005/8/layout/hierarchy1"/>
    <dgm:cxn modelId="{3D5A5A24-0E42-A64C-BA3C-FE7C59C277E9}" type="presParOf" srcId="{D5DE1E57-F5B5-8E42-BB10-29254A454DD4}" destId="{25F4F17B-FA88-524D-8780-008F634BFC30}" srcOrd="0" destOrd="0" presId="urn:microsoft.com/office/officeart/2005/8/layout/hierarchy1"/>
    <dgm:cxn modelId="{501DC30D-BE17-2744-9B18-EFDE7018B1A0}" type="presParOf" srcId="{25F4F17B-FA88-524D-8780-008F634BFC30}" destId="{053A82BC-9020-EE4E-A80A-1C0959D10621}" srcOrd="0" destOrd="0" presId="urn:microsoft.com/office/officeart/2005/8/layout/hierarchy1"/>
    <dgm:cxn modelId="{C8554EBF-FB61-C846-AABC-F3437781065E}" type="presParOf" srcId="{25F4F17B-FA88-524D-8780-008F634BFC30}" destId="{37ECF215-91DF-A94E-ABB6-29DC0A04E8E6}" srcOrd="1" destOrd="0" presId="urn:microsoft.com/office/officeart/2005/8/layout/hierarchy1"/>
    <dgm:cxn modelId="{5339F891-9856-4340-8A47-E28A7B8BF2A1}" type="presParOf" srcId="{D5DE1E57-F5B5-8E42-BB10-29254A454DD4}" destId="{61CDA70C-9A02-7649-B5C4-7C3DB7AA4FC3}" srcOrd="1" destOrd="0" presId="urn:microsoft.com/office/officeart/2005/8/layout/hierarchy1"/>
    <dgm:cxn modelId="{C1554534-9593-414B-B321-4411114960CF}" type="presParOf" srcId="{61CDA70C-9A02-7649-B5C4-7C3DB7AA4FC3}" destId="{E1D3A711-1443-D941-8B65-050C4C25C081}" srcOrd="0" destOrd="0" presId="urn:microsoft.com/office/officeart/2005/8/layout/hierarchy1"/>
    <dgm:cxn modelId="{4AC87B73-391E-724F-AB0C-0B195F6995A0}" type="presParOf" srcId="{61CDA70C-9A02-7649-B5C4-7C3DB7AA4FC3}" destId="{FAB0A2D7-E53E-3A4F-82F9-DB62060BB8BD}" srcOrd="1" destOrd="0" presId="urn:microsoft.com/office/officeart/2005/8/layout/hierarchy1"/>
    <dgm:cxn modelId="{CB329DD0-924F-7149-AA18-2A3915077340}" type="presParOf" srcId="{FAB0A2D7-E53E-3A4F-82F9-DB62060BB8BD}" destId="{BBAF08CE-7EF3-3144-B178-25D5EABC7F57}" srcOrd="0" destOrd="0" presId="urn:microsoft.com/office/officeart/2005/8/layout/hierarchy1"/>
    <dgm:cxn modelId="{D82D65A0-E432-C446-A9FD-C6B92B9A046F}" type="presParOf" srcId="{BBAF08CE-7EF3-3144-B178-25D5EABC7F57}" destId="{0B048D18-D4CA-DE48-AAAF-EEF1F3D5F695}" srcOrd="0" destOrd="0" presId="urn:microsoft.com/office/officeart/2005/8/layout/hierarchy1"/>
    <dgm:cxn modelId="{8D83FDBC-A0A2-6347-99ED-4EF1169C8779}" type="presParOf" srcId="{BBAF08CE-7EF3-3144-B178-25D5EABC7F57}" destId="{737FECBA-625A-4C4F-B3F4-3CE8ED81EA8F}" srcOrd="1" destOrd="0" presId="urn:microsoft.com/office/officeart/2005/8/layout/hierarchy1"/>
    <dgm:cxn modelId="{78C9C692-6E4C-9E43-9C00-98EB8D814114}" type="presParOf" srcId="{FAB0A2D7-E53E-3A4F-82F9-DB62060BB8BD}" destId="{A500F593-7EA2-D149-8697-DBA8B9AA24EC}" srcOrd="1" destOrd="0" presId="urn:microsoft.com/office/officeart/2005/8/layout/hierarchy1"/>
    <dgm:cxn modelId="{1947CD94-0D75-B44C-AAB9-8C4C9A1D4DA8}" type="presParOf" srcId="{A500F593-7EA2-D149-8697-DBA8B9AA24EC}" destId="{6ABF82A0-AD08-C249-AD0F-799AFB5BCC5D}" srcOrd="0" destOrd="0" presId="urn:microsoft.com/office/officeart/2005/8/layout/hierarchy1"/>
    <dgm:cxn modelId="{290B20C1-8B3B-BF45-A71A-D4533543DE64}" type="presParOf" srcId="{A500F593-7EA2-D149-8697-DBA8B9AA24EC}" destId="{445E8D4D-2F6F-9246-A474-8D83AD41F70B}" srcOrd="1" destOrd="0" presId="urn:microsoft.com/office/officeart/2005/8/layout/hierarchy1"/>
    <dgm:cxn modelId="{676CC626-E6F8-484B-AD1B-1AF7611A0817}" type="presParOf" srcId="{445E8D4D-2F6F-9246-A474-8D83AD41F70B}" destId="{1F4A8660-3B25-AB49-8BF7-6C2ABE01F647}" srcOrd="0" destOrd="0" presId="urn:microsoft.com/office/officeart/2005/8/layout/hierarchy1"/>
    <dgm:cxn modelId="{014871A7-5BBB-DD41-8DAF-A3321915F746}" type="presParOf" srcId="{1F4A8660-3B25-AB49-8BF7-6C2ABE01F647}" destId="{41093BDC-2F87-7248-8F41-F805E0568A75}" srcOrd="0" destOrd="0" presId="urn:microsoft.com/office/officeart/2005/8/layout/hierarchy1"/>
    <dgm:cxn modelId="{BE143761-BD99-2F42-B8F4-EF041FEA90B7}" type="presParOf" srcId="{1F4A8660-3B25-AB49-8BF7-6C2ABE01F647}" destId="{42FDAD30-3727-704F-AFA5-B2C993F3676C}" srcOrd="1" destOrd="0" presId="urn:microsoft.com/office/officeart/2005/8/layout/hierarchy1"/>
    <dgm:cxn modelId="{3890D399-EC44-9844-BF1E-E74FBEB6F3BE}" type="presParOf" srcId="{445E8D4D-2F6F-9246-A474-8D83AD41F70B}" destId="{9CF6D9AA-0702-9741-8E7F-6573943D16BF}" srcOrd="1" destOrd="0" presId="urn:microsoft.com/office/officeart/2005/8/layout/hierarchy1"/>
    <dgm:cxn modelId="{65846ABD-0442-064E-B0D1-CB561C2CB77B}" type="presParOf" srcId="{616CD611-41A7-FB47-B9AD-F5AEAC03D685}" destId="{CB2C8F73-F2D8-3648-A630-2F827F1B2CB3}" srcOrd="10" destOrd="0" presId="urn:microsoft.com/office/officeart/2005/8/layout/hierarchy1"/>
    <dgm:cxn modelId="{9555C9E8-7D62-E04A-936D-4666CE120447}" type="presParOf" srcId="{616CD611-41A7-FB47-B9AD-F5AEAC03D685}" destId="{066B0C8C-4E08-B141-A62C-16D2D1355213}" srcOrd="11" destOrd="0" presId="urn:microsoft.com/office/officeart/2005/8/layout/hierarchy1"/>
    <dgm:cxn modelId="{9D2ED0D7-7BEA-044F-83FA-8A85EE32BE62}" type="presParOf" srcId="{066B0C8C-4E08-B141-A62C-16D2D1355213}" destId="{14C8ABCD-7BBE-5249-8460-F8166A72FC1D}" srcOrd="0" destOrd="0" presId="urn:microsoft.com/office/officeart/2005/8/layout/hierarchy1"/>
    <dgm:cxn modelId="{C2D39D2C-5FF8-E748-8F92-46CCF6A9B33B}" type="presParOf" srcId="{14C8ABCD-7BBE-5249-8460-F8166A72FC1D}" destId="{69964045-00CF-D64A-95EF-E043E5B0F66C}" srcOrd="0" destOrd="0" presId="urn:microsoft.com/office/officeart/2005/8/layout/hierarchy1"/>
    <dgm:cxn modelId="{86C32047-7A98-5D41-BF5F-C42287783CD8}" type="presParOf" srcId="{14C8ABCD-7BBE-5249-8460-F8166A72FC1D}" destId="{2FDBCB96-F62F-A94C-881D-BFD45DB05D37}" srcOrd="1" destOrd="0" presId="urn:microsoft.com/office/officeart/2005/8/layout/hierarchy1"/>
    <dgm:cxn modelId="{9A1DA6D2-9F88-1D4F-BD44-CCD5101653E3}" type="presParOf" srcId="{066B0C8C-4E08-B141-A62C-16D2D1355213}" destId="{DC4005F1-08DA-2940-94BB-B0EBE71C34D7}" srcOrd="1" destOrd="0" presId="urn:microsoft.com/office/officeart/2005/8/layout/hierarchy1"/>
    <dgm:cxn modelId="{FB37CD2C-5918-0149-BEAE-7A66DD55E650}" type="presParOf" srcId="{DC4005F1-08DA-2940-94BB-B0EBE71C34D7}" destId="{10C85888-B209-A748-9025-B6091010B2B2}" srcOrd="0" destOrd="0" presId="urn:microsoft.com/office/officeart/2005/8/layout/hierarchy1"/>
    <dgm:cxn modelId="{E7936B74-D4B9-6B4E-9500-3F9A0CDF2A01}" type="presParOf" srcId="{DC4005F1-08DA-2940-94BB-B0EBE71C34D7}" destId="{1BE8579B-DE7D-7E47-A499-40FF66FA8378}" srcOrd="1" destOrd="0" presId="urn:microsoft.com/office/officeart/2005/8/layout/hierarchy1"/>
    <dgm:cxn modelId="{89C0F84A-DDD9-4B44-B01A-1AFBB0E2C9D8}" type="presParOf" srcId="{1BE8579B-DE7D-7E47-A499-40FF66FA8378}" destId="{57C825A2-A11E-0F4F-B95D-995129BE989E}" srcOrd="0" destOrd="0" presId="urn:microsoft.com/office/officeart/2005/8/layout/hierarchy1"/>
    <dgm:cxn modelId="{76727C3B-75CF-D647-8B4B-9B7404D01BF0}" type="presParOf" srcId="{57C825A2-A11E-0F4F-B95D-995129BE989E}" destId="{EB90E253-BD58-AF4F-894E-0771793E3B04}" srcOrd="0" destOrd="0" presId="urn:microsoft.com/office/officeart/2005/8/layout/hierarchy1"/>
    <dgm:cxn modelId="{3FA4DC3C-3D25-F745-8A86-A36E96E0F96D}" type="presParOf" srcId="{57C825A2-A11E-0F4F-B95D-995129BE989E}" destId="{F0E2DDB9-BBC2-B14E-AC91-CC6977ADB7AC}" srcOrd="1" destOrd="0" presId="urn:microsoft.com/office/officeart/2005/8/layout/hierarchy1"/>
    <dgm:cxn modelId="{E8C6DF62-9A81-1F44-B4AE-CCD41002D7BE}" type="presParOf" srcId="{1BE8579B-DE7D-7E47-A499-40FF66FA8378}" destId="{7243A2BF-86DD-1B43-9F87-8E3CE05EA419}" srcOrd="1" destOrd="0" presId="urn:microsoft.com/office/officeart/2005/8/layout/hierarchy1"/>
    <dgm:cxn modelId="{CA17F015-9BC6-E441-ABD5-811DC7946499}" type="presParOf" srcId="{7243A2BF-86DD-1B43-9F87-8E3CE05EA419}" destId="{8F49C755-C4EA-5542-93B8-55F1923360FF}" srcOrd="0" destOrd="0" presId="urn:microsoft.com/office/officeart/2005/8/layout/hierarchy1"/>
    <dgm:cxn modelId="{C93BD902-BE33-A544-B0FB-9E2B8DAA8001}" type="presParOf" srcId="{7243A2BF-86DD-1B43-9F87-8E3CE05EA419}" destId="{02720BDD-6FFF-5242-96ED-ED1907BD8945}" srcOrd="1" destOrd="0" presId="urn:microsoft.com/office/officeart/2005/8/layout/hierarchy1"/>
    <dgm:cxn modelId="{734267BE-B4AD-254C-8917-1074FFBCAA2B}" type="presParOf" srcId="{02720BDD-6FFF-5242-96ED-ED1907BD8945}" destId="{53E1CF16-3E51-5546-9CDD-FF4AE8C38E36}" srcOrd="0" destOrd="0" presId="urn:microsoft.com/office/officeart/2005/8/layout/hierarchy1"/>
    <dgm:cxn modelId="{46CC4BAB-E3CE-3A4E-9479-62136059A23F}" type="presParOf" srcId="{53E1CF16-3E51-5546-9CDD-FF4AE8C38E36}" destId="{10FB641F-87AB-474E-9CCC-E2C98059329D}" srcOrd="0" destOrd="0" presId="urn:microsoft.com/office/officeart/2005/8/layout/hierarchy1"/>
    <dgm:cxn modelId="{69718E2B-7889-2D49-B1E3-910ED34DA77F}" type="presParOf" srcId="{53E1CF16-3E51-5546-9CDD-FF4AE8C38E36}" destId="{A125CA7B-63B0-E14D-8124-96FBCD950B01}" srcOrd="1" destOrd="0" presId="urn:microsoft.com/office/officeart/2005/8/layout/hierarchy1"/>
    <dgm:cxn modelId="{48E71122-8017-294B-9AB9-0476FE9971B3}" type="presParOf" srcId="{02720BDD-6FFF-5242-96ED-ED1907BD8945}" destId="{7BCC3C61-C622-AE40-8298-DC3C589B5F03}" srcOrd="1" destOrd="0" presId="urn:microsoft.com/office/officeart/2005/8/layout/hierarchy1"/>
    <dgm:cxn modelId="{0636749E-BFA0-544A-8447-7F608ADD4661}" type="presParOf" srcId="{7BCC3C61-C622-AE40-8298-DC3C589B5F03}" destId="{0CDA1363-6426-BC43-A0BE-44E094AEB167}" srcOrd="0" destOrd="0" presId="urn:microsoft.com/office/officeart/2005/8/layout/hierarchy1"/>
    <dgm:cxn modelId="{C6E08247-CA55-634B-B942-A1218DDE25C6}" type="presParOf" srcId="{7BCC3C61-C622-AE40-8298-DC3C589B5F03}" destId="{66C763C2-7CA2-954D-9637-5A115DB21501}" srcOrd="1" destOrd="0" presId="urn:microsoft.com/office/officeart/2005/8/layout/hierarchy1"/>
    <dgm:cxn modelId="{63E32744-2B57-774A-88EE-C6FBA4FF1A07}" type="presParOf" srcId="{66C763C2-7CA2-954D-9637-5A115DB21501}" destId="{6A3CB675-35AE-7E45-BD18-2E0FE5A49D54}" srcOrd="0" destOrd="0" presId="urn:microsoft.com/office/officeart/2005/8/layout/hierarchy1"/>
    <dgm:cxn modelId="{7BC135BD-450E-B949-9A2C-FA181FCA52EF}" type="presParOf" srcId="{6A3CB675-35AE-7E45-BD18-2E0FE5A49D54}" destId="{57051789-3145-9146-BD63-3873A611C42C}" srcOrd="0" destOrd="0" presId="urn:microsoft.com/office/officeart/2005/8/layout/hierarchy1"/>
    <dgm:cxn modelId="{C4E39CF0-7130-1F49-BFA8-B380A3268247}" type="presParOf" srcId="{6A3CB675-35AE-7E45-BD18-2E0FE5A49D54}" destId="{0983010A-C4D0-7642-AEC1-740963AD8DD2}" srcOrd="1" destOrd="0" presId="urn:microsoft.com/office/officeart/2005/8/layout/hierarchy1"/>
    <dgm:cxn modelId="{5AADBB3D-73B9-DC4E-807A-026F80E21DC9}" type="presParOf" srcId="{66C763C2-7CA2-954D-9637-5A115DB21501}" destId="{7C68CDAA-2AD6-CD4D-942F-E811843B61F2}" srcOrd="1" destOrd="0" presId="urn:microsoft.com/office/officeart/2005/8/layout/hierarchy1"/>
    <dgm:cxn modelId="{BE46659C-66B8-A249-9619-B42AFDD66078}" type="presParOf" srcId="{7BCC3C61-C622-AE40-8298-DC3C589B5F03}" destId="{5679FBA8-4965-7E44-BF60-622577D5F0B2}" srcOrd="2" destOrd="0" presId="urn:microsoft.com/office/officeart/2005/8/layout/hierarchy1"/>
    <dgm:cxn modelId="{B074B3A0-21E2-5944-8883-31EEA193FBEC}" type="presParOf" srcId="{7BCC3C61-C622-AE40-8298-DC3C589B5F03}" destId="{7A0A8D3E-92A9-3846-AD61-19D730401987}" srcOrd="3" destOrd="0" presId="urn:microsoft.com/office/officeart/2005/8/layout/hierarchy1"/>
    <dgm:cxn modelId="{9C249B82-8AE6-3945-8022-1B1BC0259A98}" type="presParOf" srcId="{7A0A8D3E-92A9-3846-AD61-19D730401987}" destId="{48F12FA4-0094-D944-BC94-F5694818F7B8}" srcOrd="0" destOrd="0" presId="urn:microsoft.com/office/officeart/2005/8/layout/hierarchy1"/>
    <dgm:cxn modelId="{8A8558C2-C9EF-C647-8757-4A0E46F46747}" type="presParOf" srcId="{48F12FA4-0094-D944-BC94-F5694818F7B8}" destId="{1B57E2E6-4A4D-604E-96EF-3E570A158B4C}" srcOrd="0" destOrd="0" presId="urn:microsoft.com/office/officeart/2005/8/layout/hierarchy1"/>
    <dgm:cxn modelId="{9C882B10-141C-6E44-A57D-DD6B69547374}" type="presParOf" srcId="{48F12FA4-0094-D944-BC94-F5694818F7B8}" destId="{49E2627F-4D10-BD43-947D-81DDD3195BF1}" srcOrd="1" destOrd="0" presId="urn:microsoft.com/office/officeart/2005/8/layout/hierarchy1"/>
    <dgm:cxn modelId="{6A69B059-E8EC-6A45-9A91-0725F7AFBD52}" type="presParOf" srcId="{7A0A8D3E-92A9-3846-AD61-19D730401987}" destId="{CFCA5055-35C0-5348-90A6-6869A539BB92}" srcOrd="1" destOrd="0" presId="urn:microsoft.com/office/officeart/2005/8/layout/hierarchy1"/>
    <dgm:cxn modelId="{9877D141-B61F-1A47-99C8-CA407DAFB1E3}" type="presParOf" srcId="{616CD611-41A7-FB47-B9AD-F5AEAC03D685}" destId="{E7A7B99E-3E03-8F4F-B121-33EE229005FD}" srcOrd="12" destOrd="0" presId="urn:microsoft.com/office/officeart/2005/8/layout/hierarchy1"/>
    <dgm:cxn modelId="{08842A25-2B3C-1F4D-9040-FB34453546EB}" type="presParOf" srcId="{616CD611-41A7-FB47-B9AD-F5AEAC03D685}" destId="{0B898D45-D4B7-064C-9126-7A7A4E1F3F89}" srcOrd="13" destOrd="0" presId="urn:microsoft.com/office/officeart/2005/8/layout/hierarchy1"/>
    <dgm:cxn modelId="{CBD676A9-87EC-CF4F-8B0C-AC9C3CD14043}" type="presParOf" srcId="{0B898D45-D4B7-064C-9126-7A7A4E1F3F89}" destId="{10BB4A5E-EC50-4743-944F-F7E6C045B163}" srcOrd="0" destOrd="0" presId="urn:microsoft.com/office/officeart/2005/8/layout/hierarchy1"/>
    <dgm:cxn modelId="{6E62728C-D258-9A48-B076-696AB73C3DA2}" type="presParOf" srcId="{10BB4A5E-EC50-4743-944F-F7E6C045B163}" destId="{85FD3145-39EB-CA44-91C3-A914CE4EB532}" srcOrd="0" destOrd="0" presId="urn:microsoft.com/office/officeart/2005/8/layout/hierarchy1"/>
    <dgm:cxn modelId="{AC02E554-D5D5-D042-888C-0B2800372803}" type="presParOf" srcId="{10BB4A5E-EC50-4743-944F-F7E6C045B163}" destId="{F2833A01-1690-394D-8C7B-5F2553EE091E}" srcOrd="1" destOrd="0" presId="urn:microsoft.com/office/officeart/2005/8/layout/hierarchy1"/>
    <dgm:cxn modelId="{D218278C-7944-E046-83FB-CCD212A21754}" type="presParOf" srcId="{0B898D45-D4B7-064C-9126-7A7A4E1F3F89}" destId="{0845E33E-0F43-0244-B7F8-1115531A55BB}" srcOrd="1" destOrd="0" presId="urn:microsoft.com/office/officeart/2005/8/layout/hierarchy1"/>
    <dgm:cxn modelId="{0219717D-6FD9-434E-8A24-90FA6BD38C6B}" type="presParOf" srcId="{0845E33E-0F43-0244-B7F8-1115531A55BB}" destId="{C2E23474-FF0D-1843-ADE0-74BD6F170139}" srcOrd="0" destOrd="0" presId="urn:microsoft.com/office/officeart/2005/8/layout/hierarchy1"/>
    <dgm:cxn modelId="{7EC6D1F5-638E-EA42-A9AF-86D0A47A501E}" type="presParOf" srcId="{0845E33E-0F43-0244-B7F8-1115531A55BB}" destId="{5A5C4A5C-BA16-2441-ACE5-FF1D6DC9C816}" srcOrd="1" destOrd="0" presId="urn:microsoft.com/office/officeart/2005/8/layout/hierarchy1"/>
    <dgm:cxn modelId="{484DD87B-8018-0546-B132-3294C6B82F5C}" type="presParOf" srcId="{5A5C4A5C-BA16-2441-ACE5-FF1D6DC9C816}" destId="{7B1B4BAA-F6AC-0C4B-B61E-449C7C1834D6}" srcOrd="0" destOrd="0" presId="urn:microsoft.com/office/officeart/2005/8/layout/hierarchy1"/>
    <dgm:cxn modelId="{5B981B9E-A18E-394B-A6C1-98A530643910}" type="presParOf" srcId="{7B1B4BAA-F6AC-0C4B-B61E-449C7C1834D6}" destId="{FE7D891B-0DEC-824B-8711-08B45500AAA9}" srcOrd="0" destOrd="0" presId="urn:microsoft.com/office/officeart/2005/8/layout/hierarchy1"/>
    <dgm:cxn modelId="{6E3E2CBF-610F-0F46-B991-634C597E19D0}" type="presParOf" srcId="{7B1B4BAA-F6AC-0C4B-B61E-449C7C1834D6}" destId="{608ACD0F-CBDF-E94F-B5A6-0DB1D766A5CA}" srcOrd="1" destOrd="0" presId="urn:microsoft.com/office/officeart/2005/8/layout/hierarchy1"/>
    <dgm:cxn modelId="{65B38DC6-3A18-324E-AC9C-31CC1987A20E}" type="presParOf" srcId="{5A5C4A5C-BA16-2441-ACE5-FF1D6DC9C816}" destId="{983CEADF-E040-2E42-A7AD-454E368B9A5B}" srcOrd="1" destOrd="0" presId="urn:microsoft.com/office/officeart/2005/8/layout/hierarchy1"/>
    <dgm:cxn modelId="{DEEC1186-A28B-1247-8985-B85AC625162F}" type="presParOf" srcId="{983CEADF-E040-2E42-A7AD-454E368B9A5B}" destId="{8E758807-18A7-8041-8CF0-49C428E66635}" srcOrd="0" destOrd="0" presId="urn:microsoft.com/office/officeart/2005/8/layout/hierarchy1"/>
    <dgm:cxn modelId="{3DAE7DDA-C490-4745-8C6F-3BE84D9B7FA9}" type="presParOf" srcId="{983CEADF-E040-2E42-A7AD-454E368B9A5B}" destId="{D8D8F0FA-432D-A442-813D-F8EFCEFA8F11}" srcOrd="1" destOrd="0" presId="urn:microsoft.com/office/officeart/2005/8/layout/hierarchy1"/>
    <dgm:cxn modelId="{80F1F7CD-5506-6843-BAD1-294653FB38FB}" type="presParOf" srcId="{D8D8F0FA-432D-A442-813D-F8EFCEFA8F11}" destId="{85E072D7-234D-F94D-B526-0160C58051A7}" srcOrd="0" destOrd="0" presId="urn:microsoft.com/office/officeart/2005/8/layout/hierarchy1"/>
    <dgm:cxn modelId="{E5423135-BEDF-7641-8646-1324A95D2C3D}" type="presParOf" srcId="{85E072D7-234D-F94D-B526-0160C58051A7}" destId="{14E13683-75B4-4646-AA0A-B9720A56E2AC}" srcOrd="0" destOrd="0" presId="urn:microsoft.com/office/officeart/2005/8/layout/hierarchy1"/>
    <dgm:cxn modelId="{B60DCD48-F33F-FF4E-B60A-C05F7CF1D73F}" type="presParOf" srcId="{85E072D7-234D-F94D-B526-0160C58051A7}" destId="{05F0D44E-ED95-DA49-A8D4-920E90DFAEB4}" srcOrd="1" destOrd="0" presId="urn:microsoft.com/office/officeart/2005/8/layout/hierarchy1"/>
    <dgm:cxn modelId="{1DB68C77-3810-D641-8E7F-0D07ACB02A82}" type="presParOf" srcId="{D8D8F0FA-432D-A442-813D-F8EFCEFA8F11}" destId="{EB9FABF3-289A-8947-8573-008858D6A4F2}" srcOrd="1" destOrd="0" presId="urn:microsoft.com/office/officeart/2005/8/layout/hierarchy1"/>
    <dgm:cxn modelId="{3F7122CE-BAFF-5F4C-99FB-E80547B256C0}" type="presParOf" srcId="{EB9FABF3-289A-8947-8573-008858D6A4F2}" destId="{DE6A9F4D-A86F-0943-B41F-7ECD3D781E95}" srcOrd="0" destOrd="0" presId="urn:microsoft.com/office/officeart/2005/8/layout/hierarchy1"/>
    <dgm:cxn modelId="{EB170AA0-DDB7-DF42-A804-5D4E4E4C0F0D}" type="presParOf" srcId="{EB9FABF3-289A-8947-8573-008858D6A4F2}" destId="{61814F74-C0B8-BB40-A925-4FE5132621E7}" srcOrd="1" destOrd="0" presId="urn:microsoft.com/office/officeart/2005/8/layout/hierarchy1"/>
    <dgm:cxn modelId="{6EC4AFB8-348A-D542-A824-8D33FC95C15F}" type="presParOf" srcId="{61814F74-C0B8-BB40-A925-4FE5132621E7}" destId="{FE7F7976-BF3D-DF46-B961-23DEE75C14C6}" srcOrd="0" destOrd="0" presId="urn:microsoft.com/office/officeart/2005/8/layout/hierarchy1"/>
    <dgm:cxn modelId="{865E222C-BEC7-2143-B6ED-3E1B04303554}" type="presParOf" srcId="{FE7F7976-BF3D-DF46-B961-23DEE75C14C6}" destId="{54F4D56F-94B7-FF4E-BE59-86F45209B356}" srcOrd="0" destOrd="0" presId="urn:microsoft.com/office/officeart/2005/8/layout/hierarchy1"/>
    <dgm:cxn modelId="{9C7377D5-B054-2D45-9183-31D2EDA7E1A5}" type="presParOf" srcId="{FE7F7976-BF3D-DF46-B961-23DEE75C14C6}" destId="{A7DB0E71-0A2C-8544-BA48-F988788CBBA0}" srcOrd="1" destOrd="0" presId="urn:microsoft.com/office/officeart/2005/8/layout/hierarchy1"/>
    <dgm:cxn modelId="{8246E865-7A5F-E64F-BEFF-392D0D141686}" type="presParOf" srcId="{61814F74-C0B8-BB40-A925-4FE5132621E7}" destId="{F42E44E5-E45A-BF46-9E90-96E09474F21E}" srcOrd="1" destOrd="0" presId="urn:microsoft.com/office/officeart/2005/8/layout/hierarchy1"/>
    <dgm:cxn modelId="{68D6D04A-1BE9-8347-9719-DA1BAEC48707}" type="presParOf" srcId="{F42E44E5-E45A-BF46-9E90-96E09474F21E}" destId="{4F82D2B3-060E-754B-B977-31F1543E8EA8}" srcOrd="0" destOrd="0" presId="urn:microsoft.com/office/officeart/2005/8/layout/hierarchy1"/>
    <dgm:cxn modelId="{B2D84622-3BB2-964D-8F01-00168CBC0F7A}" type="presParOf" srcId="{F42E44E5-E45A-BF46-9E90-96E09474F21E}" destId="{629E01B9-7930-124E-951C-BF117462A495}" srcOrd="1" destOrd="0" presId="urn:microsoft.com/office/officeart/2005/8/layout/hierarchy1"/>
    <dgm:cxn modelId="{99C38A99-83B4-4E42-AE90-ADFCED99FD92}" type="presParOf" srcId="{629E01B9-7930-124E-951C-BF117462A495}" destId="{66247A85-68A5-0E48-A841-1B5F6170ABDF}" srcOrd="0" destOrd="0" presId="urn:microsoft.com/office/officeart/2005/8/layout/hierarchy1"/>
    <dgm:cxn modelId="{D223BFB3-9A57-8A4E-BD43-9A8571B9A4F9}" type="presParOf" srcId="{66247A85-68A5-0E48-A841-1B5F6170ABDF}" destId="{F8D3F6D6-BB0C-294F-B9A9-0F9A17C3776A}" srcOrd="0" destOrd="0" presId="urn:microsoft.com/office/officeart/2005/8/layout/hierarchy1"/>
    <dgm:cxn modelId="{9973C1BD-1745-AB49-9F40-CD1BB22357D6}" type="presParOf" srcId="{66247A85-68A5-0E48-A841-1B5F6170ABDF}" destId="{787F0FCD-A9D6-D943-A9C6-57B074268928}" srcOrd="1" destOrd="0" presId="urn:microsoft.com/office/officeart/2005/8/layout/hierarchy1"/>
    <dgm:cxn modelId="{9F1FFB74-C7EF-F148-8A03-95199D5406CB}" type="presParOf" srcId="{629E01B9-7930-124E-951C-BF117462A495}" destId="{BCE359DC-77EC-674A-A49E-97CB5E8998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BDEE-BF50-5A4D-9401-EDE90139E364}">
      <dsp:nvSpPr>
        <dsp:cNvPr id="0" name=""/>
        <dsp:cNvSpPr/>
      </dsp:nvSpPr>
      <dsp:spPr>
        <a:xfrm>
          <a:off x="6202793" y="1552187"/>
          <a:ext cx="91440" cy="356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55"/>
              </a:lnTo>
              <a:lnTo>
                <a:pt x="56302" y="263055"/>
              </a:lnTo>
              <a:lnTo>
                <a:pt x="56302" y="3563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19796-FE4D-C247-97FC-CE21A155FD71}">
      <dsp:nvSpPr>
        <dsp:cNvPr id="0" name=""/>
        <dsp:cNvSpPr/>
      </dsp:nvSpPr>
      <dsp:spPr>
        <a:xfrm>
          <a:off x="5078452" y="641168"/>
          <a:ext cx="1170061" cy="27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85"/>
              </a:lnTo>
              <a:lnTo>
                <a:pt x="1170061" y="178385"/>
              </a:lnTo>
              <a:lnTo>
                <a:pt x="1170061" y="271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8233A-F451-3F4C-BA1C-E9678F153FB4}">
      <dsp:nvSpPr>
        <dsp:cNvPr id="0" name=""/>
        <dsp:cNvSpPr/>
      </dsp:nvSpPr>
      <dsp:spPr>
        <a:xfrm>
          <a:off x="7427520" y="2590209"/>
          <a:ext cx="91440" cy="282248"/>
        </a:xfrm>
        <a:custGeom>
          <a:avLst/>
          <a:gdLst/>
          <a:ahLst/>
          <a:cxnLst/>
          <a:rect l="0" t="0" r="0" b="0"/>
          <a:pathLst>
            <a:path>
              <a:moveTo>
                <a:pt x="74586" y="0"/>
              </a:moveTo>
              <a:lnTo>
                <a:pt x="74586" y="188973"/>
              </a:lnTo>
              <a:lnTo>
                <a:pt x="45720" y="188973"/>
              </a:lnTo>
              <a:lnTo>
                <a:pt x="45720" y="282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4E9F9-F994-9A43-B128-5F1B7894CE3D}">
      <dsp:nvSpPr>
        <dsp:cNvPr id="0" name=""/>
        <dsp:cNvSpPr/>
      </dsp:nvSpPr>
      <dsp:spPr>
        <a:xfrm>
          <a:off x="7435223" y="1594519"/>
          <a:ext cx="91440" cy="356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55"/>
              </a:lnTo>
              <a:lnTo>
                <a:pt x="66884" y="263055"/>
              </a:lnTo>
              <a:lnTo>
                <a:pt x="66884" y="3563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3753E-860C-504B-918E-F6903F4582B4}">
      <dsp:nvSpPr>
        <dsp:cNvPr id="0" name=""/>
        <dsp:cNvSpPr/>
      </dsp:nvSpPr>
      <dsp:spPr>
        <a:xfrm>
          <a:off x="5078452" y="641168"/>
          <a:ext cx="2402490" cy="313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7"/>
              </a:lnTo>
              <a:lnTo>
                <a:pt x="2402490" y="220717"/>
              </a:lnTo>
              <a:lnTo>
                <a:pt x="2402490" y="313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729C4-3C83-D740-9C2B-6B766920DF8A}">
      <dsp:nvSpPr>
        <dsp:cNvPr id="0" name=""/>
        <dsp:cNvSpPr/>
      </dsp:nvSpPr>
      <dsp:spPr>
        <a:xfrm>
          <a:off x="5032732" y="2505545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2D8B-A333-9F46-A016-9B059B525E4C}">
      <dsp:nvSpPr>
        <dsp:cNvPr id="0" name=""/>
        <dsp:cNvSpPr/>
      </dsp:nvSpPr>
      <dsp:spPr>
        <a:xfrm>
          <a:off x="5032732" y="1573356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D69D8-09B1-3A49-B088-3C88BC27CB78}">
      <dsp:nvSpPr>
        <dsp:cNvPr id="0" name=""/>
        <dsp:cNvSpPr/>
      </dsp:nvSpPr>
      <dsp:spPr>
        <a:xfrm>
          <a:off x="5032732" y="641168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75608-5F81-FB41-93EF-C259FF77B476}">
      <dsp:nvSpPr>
        <dsp:cNvPr id="0" name=""/>
        <dsp:cNvSpPr/>
      </dsp:nvSpPr>
      <dsp:spPr>
        <a:xfrm>
          <a:off x="3802120" y="2505545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2C1F1-D77C-264D-9940-42E4D8D36A30}">
      <dsp:nvSpPr>
        <dsp:cNvPr id="0" name=""/>
        <dsp:cNvSpPr/>
      </dsp:nvSpPr>
      <dsp:spPr>
        <a:xfrm>
          <a:off x="3802120" y="1573356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EE87D-50AE-D446-9EE8-DC7F17427D94}">
      <dsp:nvSpPr>
        <dsp:cNvPr id="0" name=""/>
        <dsp:cNvSpPr/>
      </dsp:nvSpPr>
      <dsp:spPr>
        <a:xfrm>
          <a:off x="3847840" y="641168"/>
          <a:ext cx="1230611" cy="292829"/>
        </a:xfrm>
        <a:custGeom>
          <a:avLst/>
          <a:gdLst/>
          <a:ahLst/>
          <a:cxnLst/>
          <a:rect l="0" t="0" r="0" b="0"/>
          <a:pathLst>
            <a:path>
              <a:moveTo>
                <a:pt x="1230611" y="0"/>
              </a:moveTo>
              <a:lnTo>
                <a:pt x="1230611" y="199554"/>
              </a:lnTo>
              <a:lnTo>
                <a:pt x="0" y="199554"/>
              </a:lnTo>
              <a:lnTo>
                <a:pt x="0" y="292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279C4-C34D-584A-A2B3-F621925DA2F7}">
      <dsp:nvSpPr>
        <dsp:cNvPr id="0" name=""/>
        <dsp:cNvSpPr/>
      </dsp:nvSpPr>
      <dsp:spPr>
        <a:xfrm>
          <a:off x="2617228" y="4369921"/>
          <a:ext cx="1230611" cy="292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54"/>
              </a:lnTo>
              <a:lnTo>
                <a:pt x="1230611" y="199554"/>
              </a:lnTo>
              <a:lnTo>
                <a:pt x="1230611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44C1-8182-6B48-8749-50325B3B7C4A}">
      <dsp:nvSpPr>
        <dsp:cNvPr id="0" name=""/>
        <dsp:cNvSpPr/>
      </dsp:nvSpPr>
      <dsp:spPr>
        <a:xfrm>
          <a:off x="2571508" y="4369921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A5F91-FDDB-B84E-BFF2-BEDB8ABECF1E}">
      <dsp:nvSpPr>
        <dsp:cNvPr id="0" name=""/>
        <dsp:cNvSpPr/>
      </dsp:nvSpPr>
      <dsp:spPr>
        <a:xfrm>
          <a:off x="1386617" y="4369921"/>
          <a:ext cx="1230611" cy="292829"/>
        </a:xfrm>
        <a:custGeom>
          <a:avLst/>
          <a:gdLst/>
          <a:ahLst/>
          <a:cxnLst/>
          <a:rect l="0" t="0" r="0" b="0"/>
          <a:pathLst>
            <a:path>
              <a:moveTo>
                <a:pt x="1230611" y="0"/>
              </a:moveTo>
              <a:lnTo>
                <a:pt x="1230611" y="199554"/>
              </a:lnTo>
              <a:lnTo>
                <a:pt x="0" y="199554"/>
              </a:lnTo>
              <a:lnTo>
                <a:pt x="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4F9DF-B6CF-2045-B2CB-3960E23F0D3B}">
      <dsp:nvSpPr>
        <dsp:cNvPr id="0" name=""/>
        <dsp:cNvSpPr/>
      </dsp:nvSpPr>
      <dsp:spPr>
        <a:xfrm>
          <a:off x="2571508" y="3437733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100FE-530A-BF43-9402-E3C5A5E761D9}">
      <dsp:nvSpPr>
        <dsp:cNvPr id="0" name=""/>
        <dsp:cNvSpPr/>
      </dsp:nvSpPr>
      <dsp:spPr>
        <a:xfrm>
          <a:off x="2571508" y="2505545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47DF0-925C-FA47-AEA1-F9920DB7FD2C}">
      <dsp:nvSpPr>
        <dsp:cNvPr id="0" name=""/>
        <dsp:cNvSpPr/>
      </dsp:nvSpPr>
      <dsp:spPr>
        <a:xfrm>
          <a:off x="2571508" y="1573356"/>
          <a:ext cx="91440" cy="29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F370E-F927-5A40-A79E-2839074FD029}">
      <dsp:nvSpPr>
        <dsp:cNvPr id="0" name=""/>
        <dsp:cNvSpPr/>
      </dsp:nvSpPr>
      <dsp:spPr>
        <a:xfrm>
          <a:off x="2617228" y="641168"/>
          <a:ext cx="2461223" cy="292829"/>
        </a:xfrm>
        <a:custGeom>
          <a:avLst/>
          <a:gdLst/>
          <a:ahLst/>
          <a:cxnLst/>
          <a:rect l="0" t="0" r="0" b="0"/>
          <a:pathLst>
            <a:path>
              <a:moveTo>
                <a:pt x="2461223" y="0"/>
              </a:moveTo>
              <a:lnTo>
                <a:pt x="2461223" y="199554"/>
              </a:lnTo>
              <a:lnTo>
                <a:pt x="0" y="199554"/>
              </a:lnTo>
              <a:lnTo>
                <a:pt x="0" y="292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ADEDB-F5B3-3647-87B5-858DA1DCBEC8}">
      <dsp:nvSpPr>
        <dsp:cNvPr id="0" name=""/>
        <dsp:cNvSpPr/>
      </dsp:nvSpPr>
      <dsp:spPr>
        <a:xfrm>
          <a:off x="4575020" y="1809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471A7-641C-DA4A-9CAF-712A2F2751D0}">
      <dsp:nvSpPr>
        <dsp:cNvPr id="0" name=""/>
        <dsp:cNvSpPr/>
      </dsp:nvSpPr>
      <dsp:spPr>
        <a:xfrm>
          <a:off x="4686894" y="108089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titres</a:t>
          </a:r>
          <a:endParaRPr lang="fr-FR" sz="900" kern="1200" dirty="0"/>
        </a:p>
      </dsp:txBody>
      <dsp:txXfrm>
        <a:off x="4705620" y="126815"/>
        <a:ext cx="969412" cy="601906"/>
      </dsp:txXfrm>
    </dsp:sp>
    <dsp:sp modelId="{20F44167-CC7C-1744-A555-3F5CF9A4FBA7}">
      <dsp:nvSpPr>
        <dsp:cNvPr id="0" name=""/>
        <dsp:cNvSpPr/>
      </dsp:nvSpPr>
      <dsp:spPr>
        <a:xfrm>
          <a:off x="2113796" y="933997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49F42-3873-364F-80B7-83267A070B14}">
      <dsp:nvSpPr>
        <dsp:cNvPr id="0" name=""/>
        <dsp:cNvSpPr/>
      </dsp:nvSpPr>
      <dsp:spPr>
        <a:xfrm>
          <a:off x="2225670" y="1040278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Calife </a:t>
          </a:r>
          <a:endParaRPr lang="fr-FR" sz="900" kern="1200" dirty="0"/>
        </a:p>
      </dsp:txBody>
      <dsp:txXfrm>
        <a:off x="2244396" y="1059004"/>
        <a:ext cx="969412" cy="601906"/>
      </dsp:txXfrm>
    </dsp:sp>
    <dsp:sp modelId="{E36455D5-2E1B-0D4E-AE61-C85565D9C5F6}">
      <dsp:nvSpPr>
        <dsp:cNvPr id="0" name=""/>
        <dsp:cNvSpPr/>
      </dsp:nvSpPr>
      <dsp:spPr>
        <a:xfrm>
          <a:off x="2113796" y="1866186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F0AF32-EE95-C54F-A78A-E97C46AA410E}">
      <dsp:nvSpPr>
        <dsp:cNvPr id="0" name=""/>
        <dsp:cNvSpPr/>
      </dsp:nvSpPr>
      <dsp:spPr>
        <a:xfrm>
          <a:off x="2225670" y="1972466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« successeur » de Mahomet</a:t>
          </a:r>
          <a:endParaRPr lang="fr-FR" sz="900" kern="1200" dirty="0"/>
        </a:p>
      </dsp:txBody>
      <dsp:txXfrm>
        <a:off x="2244396" y="1991192"/>
        <a:ext cx="969412" cy="601906"/>
      </dsp:txXfrm>
    </dsp:sp>
    <dsp:sp modelId="{D3EB4570-AD18-FD49-897F-AFD4F6F661F4}">
      <dsp:nvSpPr>
        <dsp:cNvPr id="0" name=""/>
        <dsp:cNvSpPr/>
      </dsp:nvSpPr>
      <dsp:spPr>
        <a:xfrm>
          <a:off x="2113796" y="2798374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8D5DF-FC86-B547-A2E0-640CD2848A29}">
      <dsp:nvSpPr>
        <dsp:cNvPr id="0" name=""/>
        <dsp:cNvSpPr/>
      </dsp:nvSpPr>
      <dsp:spPr>
        <a:xfrm>
          <a:off x="2225670" y="2904654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Pouvoir temporel et spirituel</a:t>
          </a:r>
          <a:endParaRPr lang="fr-FR" sz="900" kern="1200" dirty="0"/>
        </a:p>
      </dsp:txBody>
      <dsp:txXfrm>
        <a:off x="2244396" y="2923380"/>
        <a:ext cx="969412" cy="601906"/>
      </dsp:txXfrm>
    </dsp:sp>
    <dsp:sp modelId="{44444857-387D-6840-BF3B-5C4858B353E8}">
      <dsp:nvSpPr>
        <dsp:cNvPr id="0" name=""/>
        <dsp:cNvSpPr/>
      </dsp:nvSpPr>
      <dsp:spPr>
        <a:xfrm>
          <a:off x="2113796" y="3730563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704F1-88D7-C84A-8AF2-3B48E15E6C5C}">
      <dsp:nvSpPr>
        <dsp:cNvPr id="0" name=""/>
        <dsp:cNvSpPr/>
      </dsp:nvSpPr>
      <dsp:spPr>
        <a:xfrm>
          <a:off x="2225670" y="3836843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califat</a:t>
          </a:r>
          <a:endParaRPr lang="fr-FR" sz="900" kern="1200" dirty="0"/>
        </a:p>
      </dsp:txBody>
      <dsp:txXfrm>
        <a:off x="2244396" y="3855569"/>
        <a:ext cx="969412" cy="601906"/>
      </dsp:txXfrm>
    </dsp:sp>
    <dsp:sp modelId="{611008B1-4129-A440-A15A-AF3393C7BFA3}">
      <dsp:nvSpPr>
        <dsp:cNvPr id="0" name=""/>
        <dsp:cNvSpPr/>
      </dsp:nvSpPr>
      <dsp:spPr>
        <a:xfrm>
          <a:off x="883185" y="4662751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A1774-9811-C649-8EC0-651BD43519EA}">
      <dsp:nvSpPr>
        <dsp:cNvPr id="0" name=""/>
        <dsp:cNvSpPr/>
      </dsp:nvSpPr>
      <dsp:spPr>
        <a:xfrm>
          <a:off x="995058" y="4769031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Orient (Damas, Bagdad)</a:t>
          </a:r>
          <a:endParaRPr lang="fr-FR" sz="900" kern="1200" dirty="0"/>
        </a:p>
      </dsp:txBody>
      <dsp:txXfrm>
        <a:off x="1013784" y="4787757"/>
        <a:ext cx="969412" cy="601906"/>
      </dsp:txXfrm>
    </dsp:sp>
    <dsp:sp modelId="{C94A9323-F3CD-C949-94C7-3065246A5329}">
      <dsp:nvSpPr>
        <dsp:cNvPr id="0" name=""/>
        <dsp:cNvSpPr/>
      </dsp:nvSpPr>
      <dsp:spPr>
        <a:xfrm>
          <a:off x="2113796" y="4662751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8C85E-4FC4-D34F-973A-BBB32CEAB315}">
      <dsp:nvSpPr>
        <dsp:cNvPr id="0" name=""/>
        <dsp:cNvSpPr/>
      </dsp:nvSpPr>
      <dsp:spPr>
        <a:xfrm>
          <a:off x="2225670" y="4769031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Égypte</a:t>
          </a:r>
          <a:endParaRPr lang="fr-FR" sz="900" kern="1200" dirty="0"/>
        </a:p>
      </dsp:txBody>
      <dsp:txXfrm>
        <a:off x="2244396" y="4787757"/>
        <a:ext cx="969412" cy="601906"/>
      </dsp:txXfrm>
    </dsp:sp>
    <dsp:sp modelId="{7EC85BBC-0544-594B-BEE0-B2F839BDBFBF}">
      <dsp:nvSpPr>
        <dsp:cNvPr id="0" name=""/>
        <dsp:cNvSpPr/>
      </dsp:nvSpPr>
      <dsp:spPr>
        <a:xfrm>
          <a:off x="3344408" y="4662751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84480-35DB-2A46-A2B5-D2781CF60188}">
      <dsp:nvSpPr>
        <dsp:cNvPr id="0" name=""/>
        <dsp:cNvSpPr/>
      </dsp:nvSpPr>
      <dsp:spPr>
        <a:xfrm>
          <a:off x="3456282" y="4769031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Cordoue</a:t>
          </a:r>
          <a:endParaRPr lang="fr-FR" sz="900" kern="1200" dirty="0"/>
        </a:p>
      </dsp:txBody>
      <dsp:txXfrm>
        <a:off x="3475008" y="4787757"/>
        <a:ext cx="969412" cy="601906"/>
      </dsp:txXfrm>
    </dsp:sp>
    <dsp:sp modelId="{2728738F-B09C-764D-8461-6DA10764DFFB}">
      <dsp:nvSpPr>
        <dsp:cNvPr id="0" name=""/>
        <dsp:cNvSpPr/>
      </dsp:nvSpPr>
      <dsp:spPr>
        <a:xfrm>
          <a:off x="3344408" y="933997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CE425-1286-C940-8555-9A803FD8DBC1}">
      <dsp:nvSpPr>
        <dsp:cNvPr id="0" name=""/>
        <dsp:cNvSpPr/>
      </dsp:nvSpPr>
      <dsp:spPr>
        <a:xfrm>
          <a:off x="3456282" y="1040278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Sultan</a:t>
          </a:r>
          <a:endParaRPr lang="fr-FR" sz="900" kern="1200" dirty="0"/>
        </a:p>
      </dsp:txBody>
      <dsp:txXfrm>
        <a:off x="3475008" y="1059004"/>
        <a:ext cx="969412" cy="601906"/>
      </dsp:txXfrm>
    </dsp:sp>
    <dsp:sp modelId="{81C19E1E-A11A-E047-9FC4-A2B16F23146B}">
      <dsp:nvSpPr>
        <dsp:cNvPr id="0" name=""/>
        <dsp:cNvSpPr/>
      </dsp:nvSpPr>
      <dsp:spPr>
        <a:xfrm>
          <a:off x="3344408" y="1866186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92D43-05B0-E44D-B1B4-8E4F810EF288}">
      <dsp:nvSpPr>
        <dsp:cNvPr id="0" name=""/>
        <dsp:cNvSpPr/>
      </dsp:nvSpPr>
      <dsp:spPr>
        <a:xfrm>
          <a:off x="3456282" y="1972466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Roi musulman</a:t>
          </a:r>
          <a:endParaRPr lang="fr-FR" sz="900" kern="1200" dirty="0"/>
        </a:p>
      </dsp:txBody>
      <dsp:txXfrm>
        <a:off x="3475008" y="1991192"/>
        <a:ext cx="969412" cy="601906"/>
      </dsp:txXfrm>
    </dsp:sp>
    <dsp:sp modelId="{863AABCD-6CBC-C748-8733-9871E2F07708}">
      <dsp:nvSpPr>
        <dsp:cNvPr id="0" name=""/>
        <dsp:cNvSpPr/>
      </dsp:nvSpPr>
      <dsp:spPr>
        <a:xfrm>
          <a:off x="3344408" y="2798374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66F3C-B948-384B-AC9B-5F571B1AE851}">
      <dsp:nvSpPr>
        <dsp:cNvPr id="0" name=""/>
        <dsp:cNvSpPr/>
      </dsp:nvSpPr>
      <dsp:spPr>
        <a:xfrm>
          <a:off x="3456282" y="2904654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sultanat</a:t>
          </a:r>
          <a:endParaRPr lang="fr-FR" sz="900" kern="1200" dirty="0"/>
        </a:p>
      </dsp:txBody>
      <dsp:txXfrm>
        <a:off x="3475008" y="2923380"/>
        <a:ext cx="969412" cy="601906"/>
      </dsp:txXfrm>
    </dsp:sp>
    <dsp:sp modelId="{61ABC0D4-5301-DB49-AE6B-573DDB47B6F2}">
      <dsp:nvSpPr>
        <dsp:cNvPr id="0" name=""/>
        <dsp:cNvSpPr/>
      </dsp:nvSpPr>
      <dsp:spPr>
        <a:xfrm>
          <a:off x="4575020" y="933997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C580D-CD4B-354B-9E92-18009F77948A}">
      <dsp:nvSpPr>
        <dsp:cNvPr id="0" name=""/>
        <dsp:cNvSpPr/>
      </dsp:nvSpPr>
      <dsp:spPr>
        <a:xfrm>
          <a:off x="4686894" y="1040278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Émir</a:t>
          </a:r>
          <a:endParaRPr lang="fr-FR" sz="900" kern="1200" dirty="0"/>
        </a:p>
      </dsp:txBody>
      <dsp:txXfrm>
        <a:off x="4705620" y="1059004"/>
        <a:ext cx="969412" cy="601906"/>
      </dsp:txXfrm>
    </dsp:sp>
    <dsp:sp modelId="{5E2101FF-8EDD-3747-A45E-8642AF2315A6}">
      <dsp:nvSpPr>
        <dsp:cNvPr id="0" name=""/>
        <dsp:cNvSpPr/>
      </dsp:nvSpPr>
      <dsp:spPr>
        <a:xfrm>
          <a:off x="4575020" y="1866186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817D7-A701-B344-9CA3-9D2985B3D485}">
      <dsp:nvSpPr>
        <dsp:cNvPr id="0" name=""/>
        <dsp:cNvSpPr/>
      </dsp:nvSpPr>
      <dsp:spPr>
        <a:xfrm>
          <a:off x="4686894" y="1972466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Gouverneur, prince</a:t>
          </a:r>
          <a:endParaRPr lang="fr-FR" sz="900" kern="1200" dirty="0"/>
        </a:p>
      </dsp:txBody>
      <dsp:txXfrm>
        <a:off x="4705620" y="1991192"/>
        <a:ext cx="969412" cy="601906"/>
      </dsp:txXfrm>
    </dsp:sp>
    <dsp:sp modelId="{21D643E9-1B1C-324F-B3DE-4C4BEF0D0956}">
      <dsp:nvSpPr>
        <dsp:cNvPr id="0" name=""/>
        <dsp:cNvSpPr/>
      </dsp:nvSpPr>
      <dsp:spPr>
        <a:xfrm>
          <a:off x="4575020" y="2798374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D476E-399F-954A-957D-3EAC1B694344}">
      <dsp:nvSpPr>
        <dsp:cNvPr id="0" name=""/>
        <dsp:cNvSpPr/>
      </dsp:nvSpPr>
      <dsp:spPr>
        <a:xfrm>
          <a:off x="4686894" y="2904654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Émirat </a:t>
          </a:r>
          <a:endParaRPr lang="fr-FR" sz="900" kern="1200" dirty="0"/>
        </a:p>
      </dsp:txBody>
      <dsp:txXfrm>
        <a:off x="4705620" y="2923380"/>
        <a:ext cx="969412" cy="601906"/>
      </dsp:txXfrm>
    </dsp:sp>
    <dsp:sp modelId="{CE8B4FF7-AFC0-DA48-925C-2A6DB419B37C}">
      <dsp:nvSpPr>
        <dsp:cNvPr id="0" name=""/>
        <dsp:cNvSpPr/>
      </dsp:nvSpPr>
      <dsp:spPr>
        <a:xfrm>
          <a:off x="6977511" y="955160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BAE18-0E55-824A-80ED-7AA4EB592448}">
      <dsp:nvSpPr>
        <dsp:cNvPr id="0" name=""/>
        <dsp:cNvSpPr/>
      </dsp:nvSpPr>
      <dsp:spPr>
        <a:xfrm>
          <a:off x="7089385" y="1061440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Bey</a:t>
          </a:r>
          <a:endParaRPr lang="fr-FR" sz="900" kern="1200" dirty="0"/>
        </a:p>
      </dsp:txBody>
      <dsp:txXfrm>
        <a:off x="7108111" y="1080166"/>
        <a:ext cx="969412" cy="601906"/>
      </dsp:txXfrm>
    </dsp:sp>
    <dsp:sp modelId="{7626F876-5B56-A946-ADAA-FC42E92F4C8E}">
      <dsp:nvSpPr>
        <dsp:cNvPr id="0" name=""/>
        <dsp:cNvSpPr/>
      </dsp:nvSpPr>
      <dsp:spPr>
        <a:xfrm>
          <a:off x="6998675" y="1950850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D2FA5-72B4-BD43-B80A-4DB8966EDBD1}">
      <dsp:nvSpPr>
        <dsp:cNvPr id="0" name=""/>
        <dsp:cNvSpPr/>
      </dsp:nvSpPr>
      <dsp:spPr>
        <a:xfrm>
          <a:off x="7110549" y="2057130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Chef de clan</a:t>
          </a:r>
          <a:endParaRPr lang="fr-FR" sz="900" kern="1200" dirty="0"/>
        </a:p>
      </dsp:txBody>
      <dsp:txXfrm>
        <a:off x="7129275" y="2075856"/>
        <a:ext cx="969412" cy="601906"/>
      </dsp:txXfrm>
    </dsp:sp>
    <dsp:sp modelId="{FD1EE872-21CE-CA43-A82A-3DE4BAEC2ACF}">
      <dsp:nvSpPr>
        <dsp:cNvPr id="0" name=""/>
        <dsp:cNvSpPr/>
      </dsp:nvSpPr>
      <dsp:spPr>
        <a:xfrm>
          <a:off x="6969808" y="2872457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DF460-D7DD-BE4E-AC62-95D8E557B62F}">
      <dsp:nvSpPr>
        <dsp:cNvPr id="0" name=""/>
        <dsp:cNvSpPr/>
      </dsp:nvSpPr>
      <dsp:spPr>
        <a:xfrm>
          <a:off x="7081682" y="2978737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Beylicat </a:t>
          </a:r>
          <a:endParaRPr lang="fr-FR" sz="900" kern="1200" dirty="0"/>
        </a:p>
      </dsp:txBody>
      <dsp:txXfrm>
        <a:off x="7100408" y="2997463"/>
        <a:ext cx="969412" cy="601906"/>
      </dsp:txXfrm>
    </dsp:sp>
    <dsp:sp modelId="{C19374D3-A31F-DC42-87DD-8709CF69572E}">
      <dsp:nvSpPr>
        <dsp:cNvPr id="0" name=""/>
        <dsp:cNvSpPr/>
      </dsp:nvSpPr>
      <dsp:spPr>
        <a:xfrm>
          <a:off x="5745081" y="912828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0825E-C22A-FC42-B73B-12D93729FCCA}">
      <dsp:nvSpPr>
        <dsp:cNvPr id="0" name=""/>
        <dsp:cNvSpPr/>
      </dsp:nvSpPr>
      <dsp:spPr>
        <a:xfrm>
          <a:off x="5856955" y="1019108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Amir </a:t>
          </a:r>
          <a:endParaRPr lang="fr-FR" sz="900" kern="1200" dirty="0"/>
        </a:p>
      </dsp:txBody>
      <dsp:txXfrm>
        <a:off x="5875681" y="1037834"/>
        <a:ext cx="969412" cy="601906"/>
      </dsp:txXfrm>
    </dsp:sp>
    <dsp:sp modelId="{2C5F876D-7D61-E34D-96A6-DC9DA283A6E3}">
      <dsp:nvSpPr>
        <dsp:cNvPr id="0" name=""/>
        <dsp:cNvSpPr/>
      </dsp:nvSpPr>
      <dsp:spPr>
        <a:xfrm>
          <a:off x="5755663" y="1908518"/>
          <a:ext cx="1006864" cy="63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B47D3-F820-E242-8155-EF36FC775452}">
      <dsp:nvSpPr>
        <dsp:cNvPr id="0" name=""/>
        <dsp:cNvSpPr/>
      </dsp:nvSpPr>
      <dsp:spPr>
        <a:xfrm>
          <a:off x="5867537" y="2014798"/>
          <a:ext cx="1006864" cy="63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Général </a:t>
          </a:r>
          <a:endParaRPr lang="fr-FR" sz="900" kern="1200" dirty="0"/>
        </a:p>
      </dsp:txBody>
      <dsp:txXfrm>
        <a:off x="5886263" y="2033524"/>
        <a:ext cx="969412" cy="601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2D2B3-060E-754B-B977-31F1543E8EA8}">
      <dsp:nvSpPr>
        <dsp:cNvPr id="0" name=""/>
        <dsp:cNvSpPr/>
      </dsp:nvSpPr>
      <dsp:spPr>
        <a:xfrm>
          <a:off x="5776050" y="4180991"/>
          <a:ext cx="91440" cy="191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332"/>
              </a:lnTo>
              <a:lnTo>
                <a:pt x="66892" y="113332"/>
              </a:lnTo>
              <a:lnTo>
                <a:pt x="66892" y="1910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A9F4D-A86F-0943-B41F-7ECD3D781E95}">
      <dsp:nvSpPr>
        <dsp:cNvPr id="0" name=""/>
        <dsp:cNvSpPr/>
      </dsp:nvSpPr>
      <dsp:spPr>
        <a:xfrm>
          <a:off x="5776050" y="3404372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58807-18A7-8041-8CF0-49C428E66635}">
      <dsp:nvSpPr>
        <dsp:cNvPr id="0" name=""/>
        <dsp:cNvSpPr/>
      </dsp:nvSpPr>
      <dsp:spPr>
        <a:xfrm>
          <a:off x="5776050" y="2627752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23474-FF0D-1843-ADE0-74BD6F170139}">
      <dsp:nvSpPr>
        <dsp:cNvPr id="0" name=""/>
        <dsp:cNvSpPr/>
      </dsp:nvSpPr>
      <dsp:spPr>
        <a:xfrm>
          <a:off x="5776050" y="1851133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B99E-3E03-8F4F-B121-33EE229005FD}">
      <dsp:nvSpPr>
        <dsp:cNvPr id="0" name=""/>
        <dsp:cNvSpPr/>
      </dsp:nvSpPr>
      <dsp:spPr>
        <a:xfrm>
          <a:off x="4781708" y="1085093"/>
          <a:ext cx="1040062" cy="23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73"/>
              </a:lnTo>
              <a:lnTo>
                <a:pt x="1040062" y="155673"/>
              </a:lnTo>
              <a:lnTo>
                <a:pt x="1040062" y="233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9FBA8-4965-7E44-BF60-622577D5F0B2}">
      <dsp:nvSpPr>
        <dsp:cNvPr id="0" name=""/>
        <dsp:cNvSpPr/>
      </dsp:nvSpPr>
      <dsp:spPr>
        <a:xfrm>
          <a:off x="8175193" y="3393782"/>
          <a:ext cx="91440" cy="272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4"/>
              </a:lnTo>
              <a:lnTo>
                <a:pt x="88778" y="194424"/>
              </a:lnTo>
              <a:lnTo>
                <a:pt x="88778" y="2721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1363-6426-BC43-A0BE-44E094AEB167}">
      <dsp:nvSpPr>
        <dsp:cNvPr id="0" name=""/>
        <dsp:cNvSpPr/>
      </dsp:nvSpPr>
      <dsp:spPr>
        <a:xfrm>
          <a:off x="8175193" y="3393782"/>
          <a:ext cx="91440" cy="1004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6936"/>
              </a:lnTo>
              <a:lnTo>
                <a:pt x="87182" y="926936"/>
              </a:lnTo>
              <a:lnTo>
                <a:pt x="87182" y="10046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9C755-C4EA-5542-93B8-55F1923360FF}">
      <dsp:nvSpPr>
        <dsp:cNvPr id="0" name=""/>
        <dsp:cNvSpPr/>
      </dsp:nvSpPr>
      <dsp:spPr>
        <a:xfrm>
          <a:off x="8175193" y="2617163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85888-B209-A748-9025-B6091010B2B2}">
      <dsp:nvSpPr>
        <dsp:cNvPr id="0" name=""/>
        <dsp:cNvSpPr/>
      </dsp:nvSpPr>
      <dsp:spPr>
        <a:xfrm>
          <a:off x="8175193" y="1840544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C8F73-F2D8-3648-A630-2F827F1B2CB3}">
      <dsp:nvSpPr>
        <dsp:cNvPr id="0" name=""/>
        <dsp:cNvSpPr/>
      </dsp:nvSpPr>
      <dsp:spPr>
        <a:xfrm>
          <a:off x="4781708" y="1085093"/>
          <a:ext cx="3439204" cy="22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84"/>
              </a:lnTo>
              <a:lnTo>
                <a:pt x="3439204" y="145084"/>
              </a:lnTo>
              <a:lnTo>
                <a:pt x="3439204" y="2227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F82A0-AD08-C249-AD0F-799AFB5BCC5D}">
      <dsp:nvSpPr>
        <dsp:cNvPr id="0" name=""/>
        <dsp:cNvSpPr/>
      </dsp:nvSpPr>
      <dsp:spPr>
        <a:xfrm>
          <a:off x="6880745" y="3383204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3A711-1443-D941-8B65-050C4C25C081}">
      <dsp:nvSpPr>
        <dsp:cNvPr id="0" name=""/>
        <dsp:cNvSpPr/>
      </dsp:nvSpPr>
      <dsp:spPr>
        <a:xfrm>
          <a:off x="6880745" y="2606585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4822F-FC52-E54F-A5CD-54424155B5D1}">
      <dsp:nvSpPr>
        <dsp:cNvPr id="0" name=""/>
        <dsp:cNvSpPr/>
      </dsp:nvSpPr>
      <dsp:spPr>
        <a:xfrm>
          <a:off x="6880745" y="1829965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1A903-51C8-1444-9314-047AF205E06C}">
      <dsp:nvSpPr>
        <dsp:cNvPr id="0" name=""/>
        <dsp:cNvSpPr/>
      </dsp:nvSpPr>
      <dsp:spPr>
        <a:xfrm>
          <a:off x="4781708" y="1085093"/>
          <a:ext cx="2144757" cy="21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05"/>
              </a:lnTo>
              <a:lnTo>
                <a:pt x="2144757" y="134505"/>
              </a:lnTo>
              <a:lnTo>
                <a:pt x="2144757" y="212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6EDE8-E27E-8445-BFE4-DDE22C197A90}">
      <dsp:nvSpPr>
        <dsp:cNvPr id="0" name=""/>
        <dsp:cNvSpPr/>
      </dsp:nvSpPr>
      <dsp:spPr>
        <a:xfrm>
          <a:off x="4576747" y="2816069"/>
          <a:ext cx="91440" cy="1348071"/>
        </a:xfrm>
        <a:custGeom>
          <a:avLst/>
          <a:gdLst/>
          <a:ahLst/>
          <a:cxnLst/>
          <a:rect l="0" t="0" r="0" b="0"/>
          <a:pathLst>
            <a:path>
              <a:moveTo>
                <a:pt x="88290" y="1348071"/>
              </a:moveTo>
              <a:lnTo>
                <a:pt x="4572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CE251-1587-8848-B156-7FA2AB581ACE}">
      <dsp:nvSpPr>
        <dsp:cNvPr id="0" name=""/>
        <dsp:cNvSpPr/>
      </dsp:nvSpPr>
      <dsp:spPr>
        <a:xfrm>
          <a:off x="4619318" y="2638331"/>
          <a:ext cx="91440" cy="993150"/>
        </a:xfrm>
        <a:custGeom>
          <a:avLst/>
          <a:gdLst/>
          <a:ahLst/>
          <a:cxnLst/>
          <a:rect l="0" t="0" r="0" b="0"/>
          <a:pathLst>
            <a:path>
              <a:moveTo>
                <a:pt x="54234" y="0"/>
              </a:moveTo>
              <a:lnTo>
                <a:pt x="54234" y="915441"/>
              </a:lnTo>
              <a:lnTo>
                <a:pt x="45720" y="915441"/>
              </a:lnTo>
              <a:lnTo>
                <a:pt x="45720" y="9931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E2F7C-3020-9D42-959D-2BCE39D083D1}">
      <dsp:nvSpPr>
        <dsp:cNvPr id="0" name=""/>
        <dsp:cNvSpPr/>
      </dsp:nvSpPr>
      <dsp:spPr>
        <a:xfrm>
          <a:off x="4627832" y="1861712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CC807-DADC-D84E-9947-A65F3497A7B5}">
      <dsp:nvSpPr>
        <dsp:cNvPr id="0" name=""/>
        <dsp:cNvSpPr/>
      </dsp:nvSpPr>
      <dsp:spPr>
        <a:xfrm>
          <a:off x="4673552" y="1085093"/>
          <a:ext cx="108155" cy="243960"/>
        </a:xfrm>
        <a:custGeom>
          <a:avLst/>
          <a:gdLst/>
          <a:ahLst/>
          <a:cxnLst/>
          <a:rect l="0" t="0" r="0" b="0"/>
          <a:pathLst>
            <a:path>
              <a:moveTo>
                <a:pt x="108155" y="0"/>
              </a:moveTo>
              <a:lnTo>
                <a:pt x="108155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B36FE-6004-7A47-86DF-AD48E824E278}">
      <dsp:nvSpPr>
        <dsp:cNvPr id="0" name=""/>
        <dsp:cNvSpPr/>
      </dsp:nvSpPr>
      <dsp:spPr>
        <a:xfrm>
          <a:off x="3454438" y="4191569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51D66-0D3D-5340-918D-A8557EF30F61}">
      <dsp:nvSpPr>
        <dsp:cNvPr id="0" name=""/>
        <dsp:cNvSpPr/>
      </dsp:nvSpPr>
      <dsp:spPr>
        <a:xfrm>
          <a:off x="3454438" y="3414950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72984-47A0-AB45-9080-F91CEBF487B7}">
      <dsp:nvSpPr>
        <dsp:cNvPr id="0" name=""/>
        <dsp:cNvSpPr/>
      </dsp:nvSpPr>
      <dsp:spPr>
        <a:xfrm>
          <a:off x="3454438" y="2638331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F60F2-DAB0-A247-BDF5-3228AE0B99EB}">
      <dsp:nvSpPr>
        <dsp:cNvPr id="0" name=""/>
        <dsp:cNvSpPr/>
      </dsp:nvSpPr>
      <dsp:spPr>
        <a:xfrm>
          <a:off x="3454438" y="1861712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A9D05-6C54-D84D-A293-5C682266E5F1}">
      <dsp:nvSpPr>
        <dsp:cNvPr id="0" name=""/>
        <dsp:cNvSpPr/>
      </dsp:nvSpPr>
      <dsp:spPr>
        <a:xfrm>
          <a:off x="3500158" y="1085093"/>
          <a:ext cx="1281549" cy="243960"/>
        </a:xfrm>
        <a:custGeom>
          <a:avLst/>
          <a:gdLst/>
          <a:ahLst/>
          <a:cxnLst/>
          <a:rect l="0" t="0" r="0" b="0"/>
          <a:pathLst>
            <a:path>
              <a:moveTo>
                <a:pt x="1281549" y="0"/>
              </a:moveTo>
              <a:lnTo>
                <a:pt x="128154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0F4-3CA9-3746-8583-13652C0822EF}">
      <dsp:nvSpPr>
        <dsp:cNvPr id="0" name=""/>
        <dsp:cNvSpPr/>
      </dsp:nvSpPr>
      <dsp:spPr>
        <a:xfrm>
          <a:off x="2429198" y="4191569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9EB8C-67FF-1B49-B83E-55B2D0C01ECE}">
      <dsp:nvSpPr>
        <dsp:cNvPr id="0" name=""/>
        <dsp:cNvSpPr/>
      </dsp:nvSpPr>
      <dsp:spPr>
        <a:xfrm>
          <a:off x="2429198" y="3414950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115B-E79E-1540-8355-08BCAF0E33B5}">
      <dsp:nvSpPr>
        <dsp:cNvPr id="0" name=""/>
        <dsp:cNvSpPr/>
      </dsp:nvSpPr>
      <dsp:spPr>
        <a:xfrm>
          <a:off x="2429198" y="2638331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A0674-3A3F-604D-A9B6-235C07B896A8}">
      <dsp:nvSpPr>
        <dsp:cNvPr id="0" name=""/>
        <dsp:cNvSpPr/>
      </dsp:nvSpPr>
      <dsp:spPr>
        <a:xfrm>
          <a:off x="2429198" y="1861712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CADDD-07DF-A645-B035-66D762551DB5}">
      <dsp:nvSpPr>
        <dsp:cNvPr id="0" name=""/>
        <dsp:cNvSpPr/>
      </dsp:nvSpPr>
      <dsp:spPr>
        <a:xfrm>
          <a:off x="2474918" y="1085093"/>
          <a:ext cx="2306789" cy="243960"/>
        </a:xfrm>
        <a:custGeom>
          <a:avLst/>
          <a:gdLst/>
          <a:ahLst/>
          <a:cxnLst/>
          <a:rect l="0" t="0" r="0" b="0"/>
          <a:pathLst>
            <a:path>
              <a:moveTo>
                <a:pt x="2306789" y="0"/>
              </a:moveTo>
              <a:lnTo>
                <a:pt x="230678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04EE6-DDC4-2E4F-A622-F6CFBCB6BC96}">
      <dsp:nvSpPr>
        <dsp:cNvPr id="0" name=""/>
        <dsp:cNvSpPr/>
      </dsp:nvSpPr>
      <dsp:spPr>
        <a:xfrm>
          <a:off x="1403958" y="2638331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8ED18-5220-0C4C-8CF7-2D9B0418D868}">
      <dsp:nvSpPr>
        <dsp:cNvPr id="0" name=""/>
        <dsp:cNvSpPr/>
      </dsp:nvSpPr>
      <dsp:spPr>
        <a:xfrm>
          <a:off x="937059" y="1861712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1"/>
              </a:lnTo>
              <a:lnTo>
                <a:pt x="512619" y="166251"/>
              </a:lnTo>
              <a:lnTo>
                <a:pt x="512619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C99B2-A3AC-6943-A9A1-AB2A8EB5CD7C}">
      <dsp:nvSpPr>
        <dsp:cNvPr id="0" name=""/>
        <dsp:cNvSpPr/>
      </dsp:nvSpPr>
      <dsp:spPr>
        <a:xfrm>
          <a:off x="378719" y="3414950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2AA28-00D3-3B4B-AEB3-0497F3181DBE}">
      <dsp:nvSpPr>
        <dsp:cNvPr id="0" name=""/>
        <dsp:cNvSpPr/>
      </dsp:nvSpPr>
      <dsp:spPr>
        <a:xfrm>
          <a:off x="378719" y="2638331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3A837-6C83-B843-B25E-450707EFB985}">
      <dsp:nvSpPr>
        <dsp:cNvPr id="0" name=""/>
        <dsp:cNvSpPr/>
      </dsp:nvSpPr>
      <dsp:spPr>
        <a:xfrm>
          <a:off x="424439" y="1861712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512619" y="0"/>
              </a:moveTo>
              <a:lnTo>
                <a:pt x="51261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0947E-D580-694D-93AC-E463753B7E9B}">
      <dsp:nvSpPr>
        <dsp:cNvPr id="0" name=""/>
        <dsp:cNvSpPr/>
      </dsp:nvSpPr>
      <dsp:spPr>
        <a:xfrm>
          <a:off x="937059" y="1085093"/>
          <a:ext cx="3844649" cy="243960"/>
        </a:xfrm>
        <a:custGeom>
          <a:avLst/>
          <a:gdLst/>
          <a:ahLst/>
          <a:cxnLst/>
          <a:rect l="0" t="0" r="0" b="0"/>
          <a:pathLst>
            <a:path>
              <a:moveTo>
                <a:pt x="3844649" y="0"/>
              </a:moveTo>
              <a:lnTo>
                <a:pt x="384464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A9FDC-B16D-F247-A968-17F58E7A0B31}">
      <dsp:nvSpPr>
        <dsp:cNvPr id="0" name=""/>
        <dsp:cNvSpPr/>
      </dsp:nvSpPr>
      <dsp:spPr>
        <a:xfrm>
          <a:off x="4362291" y="552434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18C71-E02A-9549-BE90-4F32408AAA9E}">
      <dsp:nvSpPr>
        <dsp:cNvPr id="0" name=""/>
        <dsp:cNvSpPr/>
      </dsp:nvSpPr>
      <dsp:spPr>
        <a:xfrm>
          <a:off x="4455495" y="640978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Dynasties </a:t>
          </a:r>
          <a:endParaRPr lang="fr-FR" sz="600" kern="1200" dirty="0"/>
        </a:p>
      </dsp:txBody>
      <dsp:txXfrm>
        <a:off x="4471096" y="656579"/>
        <a:ext cx="807630" cy="501456"/>
      </dsp:txXfrm>
    </dsp:sp>
    <dsp:sp modelId="{80BC53AC-064F-7A4A-9AF5-E6E06EE93BDC}">
      <dsp:nvSpPr>
        <dsp:cNvPr id="0" name=""/>
        <dsp:cNvSpPr/>
      </dsp:nvSpPr>
      <dsp:spPr>
        <a:xfrm>
          <a:off x="517642" y="1329053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2041E-D428-9041-B475-03B3DFABCE47}">
      <dsp:nvSpPr>
        <dsp:cNvPr id="0" name=""/>
        <dsp:cNvSpPr/>
      </dsp:nvSpPr>
      <dsp:spPr>
        <a:xfrm>
          <a:off x="610846" y="1417597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Omeyyades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(grand oncle de Mahomet)</a:t>
          </a:r>
          <a:endParaRPr lang="fr-FR" sz="600" kern="1200" dirty="0"/>
        </a:p>
      </dsp:txBody>
      <dsp:txXfrm>
        <a:off x="626447" y="1433198"/>
        <a:ext cx="807630" cy="501456"/>
      </dsp:txXfrm>
    </dsp:sp>
    <dsp:sp modelId="{A86C67F7-120E-614F-A569-0C3A341482A9}">
      <dsp:nvSpPr>
        <dsp:cNvPr id="0" name=""/>
        <dsp:cNvSpPr/>
      </dsp:nvSpPr>
      <dsp:spPr>
        <a:xfrm>
          <a:off x="5022" y="210567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DC136B-5749-0045-9B4F-3A274567728D}">
      <dsp:nvSpPr>
        <dsp:cNvPr id="0" name=""/>
        <dsp:cNvSpPr/>
      </dsp:nvSpPr>
      <dsp:spPr>
        <a:xfrm>
          <a:off x="98226" y="2194216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Damas</a:t>
          </a:r>
          <a:endParaRPr lang="fr-FR" sz="600" kern="1200" dirty="0"/>
        </a:p>
      </dsp:txBody>
      <dsp:txXfrm>
        <a:off x="113827" y="2209817"/>
        <a:ext cx="807630" cy="501456"/>
      </dsp:txXfrm>
    </dsp:sp>
    <dsp:sp modelId="{2AB4CF5A-BE48-B44C-884E-42310FE4D0E8}">
      <dsp:nvSpPr>
        <dsp:cNvPr id="0" name=""/>
        <dsp:cNvSpPr/>
      </dsp:nvSpPr>
      <dsp:spPr>
        <a:xfrm>
          <a:off x="5022" y="288229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91680-9247-914C-976E-D97B4FBFDF95}">
      <dsp:nvSpPr>
        <dsp:cNvPr id="0" name=""/>
        <dsp:cNvSpPr/>
      </dsp:nvSpPr>
      <dsp:spPr>
        <a:xfrm>
          <a:off x="98226" y="297083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661-750</a:t>
          </a:r>
          <a:endParaRPr lang="fr-FR" sz="600" kern="1200" dirty="0"/>
        </a:p>
      </dsp:txBody>
      <dsp:txXfrm>
        <a:off x="113827" y="2986436"/>
        <a:ext cx="807630" cy="501456"/>
      </dsp:txXfrm>
    </dsp:sp>
    <dsp:sp modelId="{2514778A-8518-BC4D-AA64-9D8A00AE56D9}">
      <dsp:nvSpPr>
        <dsp:cNvPr id="0" name=""/>
        <dsp:cNvSpPr/>
      </dsp:nvSpPr>
      <dsp:spPr>
        <a:xfrm>
          <a:off x="5022" y="3658911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82065-BFF5-6941-8195-4F9006C08295}">
      <dsp:nvSpPr>
        <dsp:cNvPr id="0" name=""/>
        <dsp:cNvSpPr/>
      </dsp:nvSpPr>
      <dsp:spPr>
        <a:xfrm>
          <a:off x="98226" y="374745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sunnisme</a:t>
          </a:r>
          <a:endParaRPr lang="fr-FR" sz="600" kern="1200" dirty="0"/>
        </a:p>
      </dsp:txBody>
      <dsp:txXfrm>
        <a:off x="113827" y="3763055"/>
        <a:ext cx="807630" cy="501456"/>
      </dsp:txXfrm>
    </dsp:sp>
    <dsp:sp modelId="{2F7BD9AA-0310-C540-9C30-7BC560CB5E45}">
      <dsp:nvSpPr>
        <dsp:cNvPr id="0" name=""/>
        <dsp:cNvSpPr/>
      </dsp:nvSpPr>
      <dsp:spPr>
        <a:xfrm>
          <a:off x="1030262" y="210567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C4A0F-A1B5-464D-91D2-7FB2FBCF034A}">
      <dsp:nvSpPr>
        <dsp:cNvPr id="0" name=""/>
        <dsp:cNvSpPr/>
      </dsp:nvSpPr>
      <dsp:spPr>
        <a:xfrm>
          <a:off x="1123466" y="2194216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Cordoue</a:t>
          </a:r>
          <a:endParaRPr lang="fr-FR" sz="600" kern="1200" dirty="0"/>
        </a:p>
      </dsp:txBody>
      <dsp:txXfrm>
        <a:off x="1139067" y="2209817"/>
        <a:ext cx="807630" cy="501456"/>
      </dsp:txXfrm>
    </dsp:sp>
    <dsp:sp modelId="{199DBA36-F601-1549-B534-78861C176224}">
      <dsp:nvSpPr>
        <dsp:cNvPr id="0" name=""/>
        <dsp:cNvSpPr/>
      </dsp:nvSpPr>
      <dsp:spPr>
        <a:xfrm>
          <a:off x="1030262" y="288229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DC664-2B24-5A42-B8E8-792C965484AD}">
      <dsp:nvSpPr>
        <dsp:cNvPr id="0" name=""/>
        <dsp:cNvSpPr/>
      </dsp:nvSpPr>
      <dsp:spPr>
        <a:xfrm>
          <a:off x="1123466" y="297083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smtClean="0"/>
            <a:t>Après renversement des Omeyyades de Damas</a:t>
          </a:r>
          <a:endParaRPr lang="fr-FR" sz="600" kern="1200" dirty="0"/>
        </a:p>
      </dsp:txBody>
      <dsp:txXfrm>
        <a:off x="1139067" y="2986436"/>
        <a:ext cx="807630" cy="501456"/>
      </dsp:txXfrm>
    </dsp:sp>
    <dsp:sp modelId="{77C9C7BF-BB9D-4945-B190-06DDB0CA5C58}">
      <dsp:nvSpPr>
        <dsp:cNvPr id="0" name=""/>
        <dsp:cNvSpPr/>
      </dsp:nvSpPr>
      <dsp:spPr>
        <a:xfrm>
          <a:off x="2055502" y="1329053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53C7F-39A2-614F-89D6-DD7E37B4237B}">
      <dsp:nvSpPr>
        <dsp:cNvPr id="0" name=""/>
        <dsp:cNvSpPr/>
      </dsp:nvSpPr>
      <dsp:spPr>
        <a:xfrm>
          <a:off x="2148706" y="1417597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Abbassides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(oncle de Mahomet)</a:t>
          </a:r>
          <a:endParaRPr lang="fr-FR" sz="600" kern="1200" dirty="0"/>
        </a:p>
      </dsp:txBody>
      <dsp:txXfrm>
        <a:off x="2164307" y="1433198"/>
        <a:ext cx="807630" cy="501456"/>
      </dsp:txXfrm>
    </dsp:sp>
    <dsp:sp modelId="{27477915-ECF8-FC46-B7BE-C78A90E8222A}">
      <dsp:nvSpPr>
        <dsp:cNvPr id="0" name=""/>
        <dsp:cNvSpPr/>
      </dsp:nvSpPr>
      <dsp:spPr>
        <a:xfrm>
          <a:off x="2055502" y="210567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DD4BF-B950-B944-859C-60FA4ED7C0B1}">
      <dsp:nvSpPr>
        <dsp:cNvPr id="0" name=""/>
        <dsp:cNvSpPr/>
      </dsp:nvSpPr>
      <dsp:spPr>
        <a:xfrm>
          <a:off x="2148706" y="2194216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Renversement des Omeyyades</a:t>
          </a:r>
          <a:endParaRPr lang="fr-FR" sz="600" kern="1200" dirty="0"/>
        </a:p>
      </dsp:txBody>
      <dsp:txXfrm>
        <a:off x="2164307" y="2209817"/>
        <a:ext cx="807630" cy="501456"/>
      </dsp:txXfrm>
    </dsp:sp>
    <dsp:sp modelId="{225A041F-ADC6-1743-A725-D6C34B68FBEA}">
      <dsp:nvSpPr>
        <dsp:cNvPr id="0" name=""/>
        <dsp:cNvSpPr/>
      </dsp:nvSpPr>
      <dsp:spPr>
        <a:xfrm>
          <a:off x="2055502" y="288229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8EDA9-BF34-BE42-9926-068C5EA62EED}">
      <dsp:nvSpPr>
        <dsp:cNvPr id="0" name=""/>
        <dsp:cNvSpPr/>
      </dsp:nvSpPr>
      <dsp:spPr>
        <a:xfrm>
          <a:off x="2148706" y="297083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Bagdad</a:t>
          </a:r>
          <a:endParaRPr lang="fr-FR" sz="600" kern="1200" dirty="0"/>
        </a:p>
      </dsp:txBody>
      <dsp:txXfrm>
        <a:off x="2164307" y="2986436"/>
        <a:ext cx="807630" cy="501456"/>
      </dsp:txXfrm>
    </dsp:sp>
    <dsp:sp modelId="{DA1374DE-AF0E-F24E-A153-7ECE20097A9F}">
      <dsp:nvSpPr>
        <dsp:cNvPr id="0" name=""/>
        <dsp:cNvSpPr/>
      </dsp:nvSpPr>
      <dsp:spPr>
        <a:xfrm>
          <a:off x="2055502" y="3658911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CDCC3-97BA-784B-B541-BF9483B1BE3B}">
      <dsp:nvSpPr>
        <dsp:cNvPr id="0" name=""/>
        <dsp:cNvSpPr/>
      </dsp:nvSpPr>
      <dsp:spPr>
        <a:xfrm>
          <a:off x="2148706" y="374745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750-1258</a:t>
          </a:r>
          <a:endParaRPr lang="fr-FR" sz="600" kern="1200" dirty="0"/>
        </a:p>
      </dsp:txBody>
      <dsp:txXfrm>
        <a:off x="2164307" y="3763055"/>
        <a:ext cx="807630" cy="501456"/>
      </dsp:txXfrm>
    </dsp:sp>
    <dsp:sp modelId="{F8D01A42-67F9-9A40-9172-D6A667288D6B}">
      <dsp:nvSpPr>
        <dsp:cNvPr id="0" name=""/>
        <dsp:cNvSpPr/>
      </dsp:nvSpPr>
      <dsp:spPr>
        <a:xfrm>
          <a:off x="2055502" y="4435530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18230-9A0F-2741-9BA0-44BF5DF46F5A}">
      <dsp:nvSpPr>
        <dsp:cNvPr id="0" name=""/>
        <dsp:cNvSpPr/>
      </dsp:nvSpPr>
      <dsp:spPr>
        <a:xfrm>
          <a:off x="2148706" y="4524073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sunnisme</a:t>
          </a:r>
          <a:endParaRPr lang="fr-FR" sz="600" kern="1200" dirty="0"/>
        </a:p>
      </dsp:txBody>
      <dsp:txXfrm>
        <a:off x="2164307" y="4539674"/>
        <a:ext cx="807630" cy="501456"/>
      </dsp:txXfrm>
    </dsp:sp>
    <dsp:sp modelId="{5EADD5DB-42C5-284E-92BD-6BCDAC59EEAC}">
      <dsp:nvSpPr>
        <dsp:cNvPr id="0" name=""/>
        <dsp:cNvSpPr/>
      </dsp:nvSpPr>
      <dsp:spPr>
        <a:xfrm>
          <a:off x="3080742" y="1329053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22FBA-C2F7-BC45-A630-83F531B2D98D}">
      <dsp:nvSpPr>
        <dsp:cNvPr id="0" name=""/>
        <dsp:cNvSpPr/>
      </dsp:nvSpPr>
      <dsp:spPr>
        <a:xfrm>
          <a:off x="3173945" y="1417597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Fatimides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>
        <a:off x="3189546" y="1433198"/>
        <a:ext cx="807630" cy="501456"/>
      </dsp:txXfrm>
    </dsp:sp>
    <dsp:sp modelId="{75A3A61E-9E02-6E4A-8154-04DCCF37D25F}">
      <dsp:nvSpPr>
        <dsp:cNvPr id="0" name=""/>
        <dsp:cNvSpPr/>
      </dsp:nvSpPr>
      <dsp:spPr>
        <a:xfrm>
          <a:off x="3080742" y="210567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59140-3EAB-9F4D-B0F4-4B7717536070}">
      <dsp:nvSpPr>
        <dsp:cNvPr id="0" name=""/>
        <dsp:cNvSpPr/>
      </dsp:nvSpPr>
      <dsp:spPr>
        <a:xfrm>
          <a:off x="3173945" y="2194216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Le Caire</a:t>
          </a:r>
          <a:endParaRPr lang="fr-FR" sz="600" kern="1200" dirty="0"/>
        </a:p>
      </dsp:txBody>
      <dsp:txXfrm>
        <a:off x="3189546" y="2209817"/>
        <a:ext cx="807630" cy="501456"/>
      </dsp:txXfrm>
    </dsp:sp>
    <dsp:sp modelId="{D5B29B25-7C36-2348-AE03-CBC81093B764}">
      <dsp:nvSpPr>
        <dsp:cNvPr id="0" name=""/>
        <dsp:cNvSpPr/>
      </dsp:nvSpPr>
      <dsp:spPr>
        <a:xfrm>
          <a:off x="3080742" y="288229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3E4EC-6B15-A84D-9D25-87E1903E296F}">
      <dsp:nvSpPr>
        <dsp:cNvPr id="0" name=""/>
        <dsp:cNvSpPr/>
      </dsp:nvSpPr>
      <dsp:spPr>
        <a:xfrm>
          <a:off x="3173945" y="297083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Considèrent Abbassides comme usurpateurs</a:t>
          </a:r>
          <a:endParaRPr lang="fr-FR" sz="600" kern="1200" dirty="0"/>
        </a:p>
      </dsp:txBody>
      <dsp:txXfrm>
        <a:off x="3189546" y="2986436"/>
        <a:ext cx="807630" cy="501456"/>
      </dsp:txXfrm>
    </dsp:sp>
    <dsp:sp modelId="{6B59DA80-ADDE-6045-81C8-3565A3A4B631}">
      <dsp:nvSpPr>
        <dsp:cNvPr id="0" name=""/>
        <dsp:cNvSpPr/>
      </dsp:nvSpPr>
      <dsp:spPr>
        <a:xfrm>
          <a:off x="3080742" y="3658911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0F39F-6D78-D047-9974-5080DEA4A631}">
      <dsp:nvSpPr>
        <dsp:cNvPr id="0" name=""/>
        <dsp:cNvSpPr/>
      </dsp:nvSpPr>
      <dsp:spPr>
        <a:xfrm>
          <a:off x="3173945" y="374745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909-1171</a:t>
          </a:r>
          <a:endParaRPr lang="fr-FR" sz="600" kern="1200" dirty="0"/>
        </a:p>
      </dsp:txBody>
      <dsp:txXfrm>
        <a:off x="3189546" y="3763055"/>
        <a:ext cx="807630" cy="501456"/>
      </dsp:txXfrm>
    </dsp:sp>
    <dsp:sp modelId="{074E1BFB-E161-4741-9417-8747BF1EF0B0}">
      <dsp:nvSpPr>
        <dsp:cNvPr id="0" name=""/>
        <dsp:cNvSpPr/>
      </dsp:nvSpPr>
      <dsp:spPr>
        <a:xfrm>
          <a:off x="3080742" y="4435530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FE45F-6A68-C240-81F1-2E2923094E38}">
      <dsp:nvSpPr>
        <dsp:cNvPr id="0" name=""/>
        <dsp:cNvSpPr/>
      </dsp:nvSpPr>
      <dsp:spPr>
        <a:xfrm>
          <a:off x="3173945" y="4524073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chiisme</a:t>
          </a:r>
          <a:endParaRPr lang="fr-FR" sz="600" kern="1200" dirty="0"/>
        </a:p>
      </dsp:txBody>
      <dsp:txXfrm>
        <a:off x="3189546" y="4539674"/>
        <a:ext cx="807630" cy="501456"/>
      </dsp:txXfrm>
    </dsp:sp>
    <dsp:sp modelId="{A767891A-5912-C24F-84A0-00E0199C6384}">
      <dsp:nvSpPr>
        <dsp:cNvPr id="0" name=""/>
        <dsp:cNvSpPr/>
      </dsp:nvSpPr>
      <dsp:spPr>
        <a:xfrm>
          <a:off x="4254136" y="1329053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D6021-0EDB-2046-AF17-DD9DC051858E}">
      <dsp:nvSpPr>
        <dsp:cNvPr id="0" name=""/>
        <dsp:cNvSpPr/>
      </dsp:nvSpPr>
      <dsp:spPr>
        <a:xfrm>
          <a:off x="4347340" y="1417597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Seldjoukides</a:t>
          </a:r>
          <a:endParaRPr lang="fr-FR" sz="600" kern="1200" dirty="0"/>
        </a:p>
      </dsp:txBody>
      <dsp:txXfrm>
        <a:off x="4362941" y="1433198"/>
        <a:ext cx="807630" cy="501456"/>
      </dsp:txXfrm>
    </dsp:sp>
    <dsp:sp modelId="{3CBDB97A-ABAC-C249-A29E-13505444AE8C}">
      <dsp:nvSpPr>
        <dsp:cNvPr id="0" name=""/>
        <dsp:cNvSpPr/>
      </dsp:nvSpPr>
      <dsp:spPr>
        <a:xfrm>
          <a:off x="4254136" y="210567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B5199-3250-3B46-A032-F70FDE8AAC20}">
      <dsp:nvSpPr>
        <dsp:cNvPr id="0" name=""/>
        <dsp:cNvSpPr/>
      </dsp:nvSpPr>
      <dsp:spPr>
        <a:xfrm>
          <a:off x="4347340" y="2194216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Tribu turque installée en Iran</a:t>
          </a:r>
          <a:endParaRPr lang="fr-FR" sz="600" kern="1200" dirty="0"/>
        </a:p>
      </dsp:txBody>
      <dsp:txXfrm>
        <a:off x="4362941" y="2209817"/>
        <a:ext cx="807630" cy="501456"/>
      </dsp:txXfrm>
    </dsp:sp>
    <dsp:sp modelId="{B12D8FF0-C564-EB49-88FE-50568FBEE22F}">
      <dsp:nvSpPr>
        <dsp:cNvPr id="0" name=""/>
        <dsp:cNvSpPr/>
      </dsp:nvSpPr>
      <dsp:spPr>
        <a:xfrm>
          <a:off x="4245622" y="3631481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F79E3-4D70-7742-9A76-868F5E0F612D}">
      <dsp:nvSpPr>
        <dsp:cNvPr id="0" name=""/>
        <dsp:cNvSpPr/>
      </dsp:nvSpPr>
      <dsp:spPr>
        <a:xfrm>
          <a:off x="4338825" y="372002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sunnisme</a:t>
          </a:r>
          <a:endParaRPr lang="fr-FR" sz="600" kern="1200" dirty="0"/>
        </a:p>
      </dsp:txBody>
      <dsp:txXfrm>
        <a:off x="4354426" y="3735626"/>
        <a:ext cx="807630" cy="501456"/>
      </dsp:txXfrm>
    </dsp:sp>
    <dsp:sp modelId="{E33B0A36-1022-5844-9840-7C11C70474EF}">
      <dsp:nvSpPr>
        <dsp:cNvPr id="0" name=""/>
        <dsp:cNvSpPr/>
      </dsp:nvSpPr>
      <dsp:spPr>
        <a:xfrm>
          <a:off x="4203051" y="2816069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2A5809-A7B3-E048-B9DC-EAB0C1AAD6E4}">
      <dsp:nvSpPr>
        <dsp:cNvPr id="0" name=""/>
        <dsp:cNvSpPr/>
      </dsp:nvSpPr>
      <dsp:spPr>
        <a:xfrm>
          <a:off x="4296255" y="2904612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1055-1180</a:t>
          </a:r>
          <a:endParaRPr lang="fr-FR" sz="600" kern="1200" dirty="0"/>
        </a:p>
      </dsp:txBody>
      <dsp:txXfrm>
        <a:off x="4311856" y="2920213"/>
        <a:ext cx="807630" cy="501456"/>
      </dsp:txXfrm>
    </dsp:sp>
    <dsp:sp modelId="{9CBB0AD7-DE1A-7344-B164-89DC2A5D8B65}">
      <dsp:nvSpPr>
        <dsp:cNvPr id="0" name=""/>
        <dsp:cNvSpPr/>
      </dsp:nvSpPr>
      <dsp:spPr>
        <a:xfrm>
          <a:off x="6507049" y="1297307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AA876-11C3-2A47-9A13-26FDCB8665C6}">
      <dsp:nvSpPr>
        <dsp:cNvPr id="0" name=""/>
        <dsp:cNvSpPr/>
      </dsp:nvSpPr>
      <dsp:spPr>
        <a:xfrm>
          <a:off x="6600253" y="1385850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Mamelouks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>
        <a:off x="6615854" y="1401451"/>
        <a:ext cx="807630" cy="501456"/>
      </dsp:txXfrm>
    </dsp:sp>
    <dsp:sp modelId="{053A82BC-9020-EE4E-A80A-1C0959D10621}">
      <dsp:nvSpPr>
        <dsp:cNvPr id="0" name=""/>
        <dsp:cNvSpPr/>
      </dsp:nvSpPr>
      <dsp:spPr>
        <a:xfrm>
          <a:off x="6507049" y="2073926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CF215-91DF-A94E-ABB6-29DC0A04E8E6}">
      <dsp:nvSpPr>
        <dsp:cNvPr id="0" name=""/>
        <dsp:cNvSpPr/>
      </dsp:nvSpPr>
      <dsp:spPr>
        <a:xfrm>
          <a:off x="6600253" y="2162469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Égypte et Syrie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Alliés des Abbassides</a:t>
          </a:r>
          <a:endParaRPr lang="fr-FR" sz="600" kern="1200" dirty="0"/>
        </a:p>
      </dsp:txBody>
      <dsp:txXfrm>
        <a:off x="6615854" y="2178070"/>
        <a:ext cx="807630" cy="501456"/>
      </dsp:txXfrm>
    </dsp:sp>
    <dsp:sp modelId="{0B048D18-D4CA-DE48-AAAF-EEF1F3D5F695}">
      <dsp:nvSpPr>
        <dsp:cNvPr id="0" name=""/>
        <dsp:cNvSpPr/>
      </dsp:nvSpPr>
      <dsp:spPr>
        <a:xfrm>
          <a:off x="6507049" y="2850545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FECBA-625A-4C4F-B3F4-3CE8ED81EA8F}">
      <dsp:nvSpPr>
        <dsp:cNvPr id="0" name=""/>
        <dsp:cNvSpPr/>
      </dsp:nvSpPr>
      <dsp:spPr>
        <a:xfrm>
          <a:off x="6600253" y="2939088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1260-1517</a:t>
          </a:r>
          <a:endParaRPr lang="fr-FR" sz="600" kern="1200" dirty="0"/>
        </a:p>
      </dsp:txBody>
      <dsp:txXfrm>
        <a:off x="6615854" y="2954689"/>
        <a:ext cx="807630" cy="501456"/>
      </dsp:txXfrm>
    </dsp:sp>
    <dsp:sp modelId="{41093BDC-2F87-7248-8F41-F805E0568A75}">
      <dsp:nvSpPr>
        <dsp:cNvPr id="0" name=""/>
        <dsp:cNvSpPr/>
      </dsp:nvSpPr>
      <dsp:spPr>
        <a:xfrm>
          <a:off x="6507049" y="3627164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DAD30-3727-704F-AFA5-B2C993F3676C}">
      <dsp:nvSpPr>
        <dsp:cNvPr id="0" name=""/>
        <dsp:cNvSpPr/>
      </dsp:nvSpPr>
      <dsp:spPr>
        <a:xfrm>
          <a:off x="6600253" y="3715708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sunnisme</a:t>
          </a:r>
          <a:endParaRPr lang="fr-FR" sz="600" kern="1200" dirty="0"/>
        </a:p>
      </dsp:txBody>
      <dsp:txXfrm>
        <a:off x="6615854" y="3731309"/>
        <a:ext cx="807630" cy="501456"/>
      </dsp:txXfrm>
    </dsp:sp>
    <dsp:sp modelId="{69964045-00CF-D64A-95EF-E043E5B0F66C}">
      <dsp:nvSpPr>
        <dsp:cNvPr id="0" name=""/>
        <dsp:cNvSpPr/>
      </dsp:nvSpPr>
      <dsp:spPr>
        <a:xfrm>
          <a:off x="7801496" y="1307885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BCB96-F62F-A94C-881D-BFD45DB05D37}">
      <dsp:nvSpPr>
        <dsp:cNvPr id="0" name=""/>
        <dsp:cNvSpPr/>
      </dsp:nvSpPr>
      <dsp:spPr>
        <a:xfrm>
          <a:off x="7894700" y="1396429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Ottomans </a:t>
          </a:r>
          <a:endParaRPr lang="fr-FR" sz="600" kern="1200" dirty="0"/>
        </a:p>
      </dsp:txBody>
      <dsp:txXfrm>
        <a:off x="7910301" y="1412030"/>
        <a:ext cx="807630" cy="501456"/>
      </dsp:txXfrm>
    </dsp:sp>
    <dsp:sp modelId="{EB90E253-BD58-AF4F-894E-0771793E3B04}">
      <dsp:nvSpPr>
        <dsp:cNvPr id="0" name=""/>
        <dsp:cNvSpPr/>
      </dsp:nvSpPr>
      <dsp:spPr>
        <a:xfrm>
          <a:off x="7801496" y="2084505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2DDB9-BBC2-B14E-AC91-CC6977ADB7AC}">
      <dsp:nvSpPr>
        <dsp:cNvPr id="0" name=""/>
        <dsp:cNvSpPr/>
      </dsp:nvSpPr>
      <dsp:spPr>
        <a:xfrm>
          <a:off x="7894700" y="2173048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Issue des Seldjoukides </a:t>
          </a:r>
          <a:endParaRPr lang="fr-FR" sz="600" kern="1200" dirty="0"/>
        </a:p>
      </dsp:txBody>
      <dsp:txXfrm>
        <a:off x="7910301" y="2188649"/>
        <a:ext cx="807630" cy="501456"/>
      </dsp:txXfrm>
    </dsp:sp>
    <dsp:sp modelId="{10FB641F-87AB-474E-9CCC-E2C98059329D}">
      <dsp:nvSpPr>
        <dsp:cNvPr id="0" name=""/>
        <dsp:cNvSpPr/>
      </dsp:nvSpPr>
      <dsp:spPr>
        <a:xfrm>
          <a:off x="7801496" y="2861124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5CA7B-63B0-E14D-8124-96FBCD950B01}">
      <dsp:nvSpPr>
        <dsp:cNvPr id="0" name=""/>
        <dsp:cNvSpPr/>
      </dsp:nvSpPr>
      <dsp:spPr>
        <a:xfrm>
          <a:off x="7894700" y="2949667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1299-1923</a:t>
          </a:r>
          <a:endParaRPr lang="fr-FR" sz="600" kern="1200" dirty="0"/>
        </a:p>
      </dsp:txBody>
      <dsp:txXfrm>
        <a:off x="7910301" y="2965268"/>
        <a:ext cx="807630" cy="501456"/>
      </dsp:txXfrm>
    </dsp:sp>
    <dsp:sp modelId="{57051789-3145-9146-BD63-3873A611C42C}">
      <dsp:nvSpPr>
        <dsp:cNvPr id="0" name=""/>
        <dsp:cNvSpPr/>
      </dsp:nvSpPr>
      <dsp:spPr>
        <a:xfrm>
          <a:off x="7842959" y="4398427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3010A-C4D0-7642-AEC1-740963AD8DD2}">
      <dsp:nvSpPr>
        <dsp:cNvPr id="0" name=""/>
        <dsp:cNvSpPr/>
      </dsp:nvSpPr>
      <dsp:spPr>
        <a:xfrm>
          <a:off x="7936162" y="4486971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Abolition sous </a:t>
          </a:r>
          <a:r>
            <a:rPr lang="fr-FR" sz="600" kern="1200" dirty="0" err="1" smtClean="0"/>
            <a:t>Ataturk</a:t>
          </a:r>
          <a:endParaRPr lang="fr-FR" sz="600" kern="1200" dirty="0"/>
        </a:p>
      </dsp:txBody>
      <dsp:txXfrm>
        <a:off x="7951763" y="4502572"/>
        <a:ext cx="807630" cy="501456"/>
      </dsp:txXfrm>
    </dsp:sp>
    <dsp:sp modelId="{1B57E2E6-4A4D-604E-96EF-3E570A158B4C}">
      <dsp:nvSpPr>
        <dsp:cNvPr id="0" name=""/>
        <dsp:cNvSpPr/>
      </dsp:nvSpPr>
      <dsp:spPr>
        <a:xfrm>
          <a:off x="7844555" y="3665915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2627F-4D10-BD43-947D-81DDD3195BF1}">
      <dsp:nvSpPr>
        <dsp:cNvPr id="0" name=""/>
        <dsp:cNvSpPr/>
      </dsp:nvSpPr>
      <dsp:spPr>
        <a:xfrm>
          <a:off x="7937758" y="3754459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sunnisme</a:t>
          </a:r>
          <a:endParaRPr lang="fr-FR" sz="600" kern="1200" dirty="0"/>
        </a:p>
      </dsp:txBody>
      <dsp:txXfrm>
        <a:off x="7953359" y="3770060"/>
        <a:ext cx="807630" cy="501456"/>
      </dsp:txXfrm>
    </dsp:sp>
    <dsp:sp modelId="{85FD3145-39EB-CA44-91C3-A914CE4EB532}">
      <dsp:nvSpPr>
        <dsp:cNvPr id="0" name=""/>
        <dsp:cNvSpPr/>
      </dsp:nvSpPr>
      <dsp:spPr>
        <a:xfrm>
          <a:off x="5402354" y="1318475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33A01-1690-394D-8C7B-5F2553EE091E}">
      <dsp:nvSpPr>
        <dsp:cNvPr id="0" name=""/>
        <dsp:cNvSpPr/>
      </dsp:nvSpPr>
      <dsp:spPr>
        <a:xfrm>
          <a:off x="5495558" y="1407018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Ayyoubides</a:t>
          </a:r>
          <a:endParaRPr lang="fr-FR" sz="600" kern="1200" dirty="0"/>
        </a:p>
      </dsp:txBody>
      <dsp:txXfrm>
        <a:off x="5511159" y="1422619"/>
        <a:ext cx="807630" cy="501456"/>
      </dsp:txXfrm>
    </dsp:sp>
    <dsp:sp modelId="{FE7D891B-0DEC-824B-8711-08B45500AAA9}">
      <dsp:nvSpPr>
        <dsp:cNvPr id="0" name=""/>
        <dsp:cNvSpPr/>
      </dsp:nvSpPr>
      <dsp:spPr>
        <a:xfrm>
          <a:off x="5402354" y="2095094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ACD0F-CBDF-E94F-B5A6-0DB1D766A5CA}">
      <dsp:nvSpPr>
        <dsp:cNvPr id="0" name=""/>
        <dsp:cNvSpPr/>
      </dsp:nvSpPr>
      <dsp:spPr>
        <a:xfrm>
          <a:off x="5495558" y="2183637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Remplacent Fatimides</a:t>
          </a:r>
          <a:endParaRPr lang="fr-FR" sz="600" kern="1200" dirty="0"/>
        </a:p>
      </dsp:txBody>
      <dsp:txXfrm>
        <a:off x="5511159" y="2199238"/>
        <a:ext cx="807630" cy="501456"/>
      </dsp:txXfrm>
    </dsp:sp>
    <dsp:sp modelId="{14E13683-75B4-4646-AA0A-B9720A56E2AC}">
      <dsp:nvSpPr>
        <dsp:cNvPr id="0" name=""/>
        <dsp:cNvSpPr/>
      </dsp:nvSpPr>
      <dsp:spPr>
        <a:xfrm>
          <a:off x="5402354" y="2871713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0D44E-ED95-DA49-A8D4-920E90DFAEB4}">
      <dsp:nvSpPr>
        <dsp:cNvPr id="0" name=""/>
        <dsp:cNvSpPr/>
      </dsp:nvSpPr>
      <dsp:spPr>
        <a:xfrm>
          <a:off x="5495558" y="2960256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Saladin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Égypte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Syrie</a:t>
          </a:r>
          <a:endParaRPr lang="fr-FR" sz="600" kern="1200" dirty="0"/>
        </a:p>
      </dsp:txBody>
      <dsp:txXfrm>
        <a:off x="5511159" y="2975857"/>
        <a:ext cx="807630" cy="501456"/>
      </dsp:txXfrm>
    </dsp:sp>
    <dsp:sp modelId="{54F4D56F-94B7-FF4E-BE59-86F45209B356}">
      <dsp:nvSpPr>
        <dsp:cNvPr id="0" name=""/>
        <dsp:cNvSpPr/>
      </dsp:nvSpPr>
      <dsp:spPr>
        <a:xfrm>
          <a:off x="5402354" y="3648332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B0E71-0A2C-8544-BA48-F988788CBBA0}">
      <dsp:nvSpPr>
        <dsp:cNvPr id="0" name=""/>
        <dsp:cNvSpPr/>
      </dsp:nvSpPr>
      <dsp:spPr>
        <a:xfrm>
          <a:off x="5495558" y="373687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1170-1250</a:t>
          </a:r>
          <a:endParaRPr lang="fr-FR" sz="600" kern="1200" dirty="0"/>
        </a:p>
      </dsp:txBody>
      <dsp:txXfrm>
        <a:off x="5511159" y="3752476"/>
        <a:ext cx="807630" cy="501456"/>
      </dsp:txXfrm>
    </dsp:sp>
    <dsp:sp modelId="{F8D3F6D6-BB0C-294F-B9A9-0F9A17C3776A}">
      <dsp:nvSpPr>
        <dsp:cNvPr id="0" name=""/>
        <dsp:cNvSpPr/>
      </dsp:nvSpPr>
      <dsp:spPr>
        <a:xfrm>
          <a:off x="5423526" y="4372031"/>
          <a:ext cx="838832" cy="532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F0FCD-A9D6-D943-A9C6-57B074268928}">
      <dsp:nvSpPr>
        <dsp:cNvPr id="0" name=""/>
        <dsp:cNvSpPr/>
      </dsp:nvSpPr>
      <dsp:spPr>
        <a:xfrm>
          <a:off x="5516730" y="446057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sunnisme</a:t>
          </a:r>
          <a:endParaRPr lang="fr-FR" sz="600" kern="1200" dirty="0"/>
        </a:p>
      </dsp:txBody>
      <dsp:txXfrm>
        <a:off x="5532331" y="4476176"/>
        <a:ext cx="807630" cy="501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44CFD-8E09-3E45-888E-9BEE7FF7C066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C1B15-7ED6-BA4C-9F5E-3460523A6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9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8CC3D-0CCB-E444-B9F8-C14F5B00D45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17e s</a:t>
            </a:r>
          </a:p>
          <a:p>
            <a:pPr eaLnBrk="1" hangingPunct="1">
              <a:defRPr/>
            </a:pPr>
            <a:r>
              <a:rPr lang="fr-FR" smtClean="0">
                <a:cs typeface="+mn-cs"/>
              </a:rPr>
              <a:t>6 minarets: la seule mosquée (La Mecque = 7).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7E14C-E162-8248-8D53-313A46E29623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faIence bleue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16680-0A03-C949-9783-BBBCF277887F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Photo Serge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53FB6-5B80-5A4E-9C2E-CF604E8D613F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Photo Serge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1946B-90D0-F74A-A7F7-4C7A70B6A5C2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Photo Serge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Marco Polo: 1271-1295</a:t>
            </a:r>
            <a:r>
              <a:rPr lang="fr-FR" baseline="0" dirty="0" smtClean="0"/>
              <a:t> chez </a:t>
            </a:r>
            <a:r>
              <a:rPr lang="fr-FR" baseline="0" dirty="0" err="1" smtClean="0"/>
              <a:t>Kubilai</a:t>
            </a:r>
            <a:r>
              <a:rPr lang="fr-FR" baseline="0" dirty="0" smtClean="0"/>
              <a:t> Khan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1B15-7ED6-BA4C-9F5E-3460523A670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288-6F00-3B41-BBF9-733435A679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B57C361-6BA5-FF4B-90A0-295084891D07}" type="datetimeFigureOut">
              <a:rPr lang="fr-FR" smtClean="0"/>
              <a:t>2013-10-20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F2FD67-D274-A34D-BCC4-2EB8EC004523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876059" y="1156033"/>
            <a:ext cx="7551601" cy="3429964"/>
          </a:xfrm>
        </p:spPr>
        <p:txBody>
          <a:bodyPr/>
          <a:lstStyle/>
          <a:p>
            <a:pPr lvl="0"/>
            <a:r>
              <a:rPr lang="fr-FR"/>
              <a:t>La Cappadoce et la route de la soie en territoire ottoman.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 Guay, </a:t>
            </a:r>
            <a:r>
              <a:rPr lang="fr-FR" dirty="0" err="1"/>
              <a:t>Ph.D</a:t>
            </a:r>
            <a:r>
              <a:rPr lang="fr-FR" dirty="0"/>
              <a:t>, didactique de l’histoire</a:t>
            </a:r>
          </a:p>
          <a:p>
            <a:r>
              <a:rPr lang="fr-FR" dirty="0"/>
              <a:t>UTA, automne 2013</a:t>
            </a:r>
          </a:p>
        </p:txBody>
      </p:sp>
    </p:spTree>
    <p:extLst>
      <p:ext uri="{BB962C8B-B14F-4D97-AF65-F5344CB8AC3E}">
        <p14:creationId xmlns:p14="http://schemas.microsoft.com/office/powerpoint/2010/main" val="398078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ultanahmet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33" b="-6933"/>
          <a:stretch>
            <a:fillRect/>
          </a:stretch>
        </p:blipFill>
        <p:spPr>
          <a:xfrm>
            <a:off x="0" y="-41275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232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mosquee_bleu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1" b="-46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490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 Rounded MT Bold" charset="0"/>
              </a:rPr>
              <a:t>Mosquée Bleue</a:t>
            </a:r>
          </a:p>
        </p:txBody>
      </p:sp>
      <p:pic>
        <p:nvPicPr>
          <p:cNvPr id="48130" name="Picture 4" descr=" 11973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/>
      </p:pic>
    </p:spTree>
    <p:extLst>
      <p:ext uri="{BB962C8B-B14F-4D97-AF65-F5344CB8AC3E}">
        <p14:creationId xmlns:p14="http://schemas.microsoft.com/office/powerpoint/2010/main" val="112561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Arial Rounded MT Bold" charset="0"/>
            </a:endParaRPr>
          </a:p>
        </p:txBody>
      </p:sp>
      <p:pic>
        <p:nvPicPr>
          <p:cNvPr id="50178" name="Picture 4" descr=" 11977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14400" y="11430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59505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027" descr="IMG_0261.jpg                                                   003202E2Macintosh HD                   7C26334F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/>
      </p:pic>
    </p:spTree>
    <p:extLst>
      <p:ext uri="{BB962C8B-B14F-4D97-AF65-F5344CB8AC3E}">
        <p14:creationId xmlns:p14="http://schemas.microsoft.com/office/powerpoint/2010/main" val="63018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IMG_0263.jpg                                                   003202E2Macintosh HD                   7C26334F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/>
      </p:pic>
    </p:spTree>
    <p:extLst>
      <p:ext uri="{BB962C8B-B14F-4D97-AF65-F5344CB8AC3E}">
        <p14:creationId xmlns:p14="http://schemas.microsoft.com/office/powerpoint/2010/main" val="49005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027" descr="IMG_0266.jpg                                                   003202E2Macintosh HD                   7C26334F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/>
      </p:pic>
    </p:spTree>
    <p:extLst>
      <p:ext uri="{BB962C8B-B14F-4D97-AF65-F5344CB8AC3E}">
        <p14:creationId xmlns:p14="http://schemas.microsoft.com/office/powerpoint/2010/main" val="62548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2370667" cy="6858000"/>
          </a:xfrm>
        </p:spPr>
        <p:txBody>
          <a:bodyPr/>
          <a:lstStyle/>
          <a:p>
            <a:r>
              <a:rPr lang="fr-FR" dirty="0" smtClean="0"/>
              <a:t>Palais de Topkapi</a:t>
            </a:r>
          </a:p>
          <a:p>
            <a:r>
              <a:rPr lang="fr-FR" dirty="0" smtClean="0"/>
              <a:t>1465-1853= résidence des sultans ottomans</a:t>
            </a:r>
          </a:p>
          <a:p>
            <a:r>
              <a:rPr lang="fr-FR" dirty="0" smtClean="0"/>
              <a:t>« palais de la porte des canons »</a:t>
            </a:r>
          </a:p>
          <a:p>
            <a:r>
              <a:rPr lang="fr-FR" dirty="0" smtClean="0"/>
              <a:t>Pouvait héberger 4000 personnes!</a:t>
            </a:r>
          </a:p>
          <a:p>
            <a:r>
              <a:rPr lang="fr-FR" dirty="0" smtClean="0"/>
              <a:t>1924= musée</a:t>
            </a:r>
            <a:endParaRPr lang="fr-FR" dirty="0"/>
          </a:p>
        </p:txBody>
      </p:sp>
      <p:pic>
        <p:nvPicPr>
          <p:cNvPr id="4" name="Image 3" descr="topkapi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topkapi_aerie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746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opkapi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45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2476500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Sultan – Calife – Bey –Émir-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52083"/>
            <a:ext cx="9144000" cy="5005917"/>
          </a:xfrm>
        </p:spPr>
        <p:txBody>
          <a:bodyPr>
            <a:normAutofit/>
          </a:bodyPr>
          <a:lstStyle/>
          <a:p>
            <a:r>
              <a:rPr lang="fr-FR" dirty="0" smtClean="0"/>
              <a:t>Ça vous dit quelque chose?</a:t>
            </a:r>
          </a:p>
          <a:p>
            <a:r>
              <a:rPr lang="fr-FR" dirty="0" smtClean="0"/>
              <a:t>Après la conquête de Constantinople par </a:t>
            </a:r>
            <a:r>
              <a:rPr lang="fr-FR" dirty="0" err="1" smtClean="0"/>
              <a:t>Mehemed</a:t>
            </a:r>
            <a:r>
              <a:rPr lang="fr-FR" dirty="0" smtClean="0"/>
              <a:t> II en 1453, tout change en Turquie</a:t>
            </a:r>
            <a:endParaRPr lang="fr-FR" dirty="0"/>
          </a:p>
          <a:p>
            <a:r>
              <a:rPr lang="fr-FR" dirty="0" smtClean="0"/>
              <a:t>L’Empire Ottoman administre le territoire turc</a:t>
            </a:r>
          </a:p>
          <a:p>
            <a:pPr lvl="1"/>
            <a:r>
              <a:rPr lang="fr-FR" dirty="0" smtClean="0"/>
              <a:t>La langue arabe devient officielle</a:t>
            </a:r>
          </a:p>
          <a:p>
            <a:pPr lvl="1"/>
            <a:r>
              <a:rPr lang="fr-FR" dirty="0" smtClean="0"/>
              <a:t>La religion musulmane devient officielle</a:t>
            </a:r>
          </a:p>
          <a:p>
            <a:pPr lvl="1"/>
            <a:r>
              <a:rPr lang="fr-FR" dirty="0" smtClean="0"/>
              <a:t>L’administration est calquée sur celle du monde arabe, soit une relation intime entre l’État et l’Islam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36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opkapi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0416" y="3135312"/>
            <a:ext cx="4963583" cy="3722687"/>
          </a:xfrm>
        </p:spPr>
      </p:pic>
      <p:pic>
        <p:nvPicPr>
          <p:cNvPr id="5" name="Image 4" descr="topkapi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50"/>
            <a:ext cx="4254500" cy="6381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67250" y="782083"/>
            <a:ext cx="402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Murs de Topkapi: tuiles vernissées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0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2719917" cy="6858000"/>
          </a:xfrm>
        </p:spPr>
        <p:txBody>
          <a:bodyPr/>
          <a:lstStyle/>
          <a:p>
            <a:r>
              <a:rPr lang="fr-FR" dirty="0" smtClean="0"/>
              <a:t>Arabesques: Topkapi</a:t>
            </a:r>
          </a:p>
          <a:p>
            <a:endParaRPr lang="fr-FR" dirty="0"/>
          </a:p>
        </p:txBody>
      </p:sp>
      <p:pic>
        <p:nvPicPr>
          <p:cNvPr id="4" name="Image 3" descr="topkapi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23" y="783167"/>
            <a:ext cx="8099778" cy="60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routeso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20" y="502053"/>
            <a:ext cx="8474596" cy="6355947"/>
          </a:xfrm>
        </p:spPr>
      </p:pic>
      <p:sp>
        <p:nvSpPr>
          <p:cNvPr id="3" name="ZoneTexte 2"/>
          <p:cNvSpPr txBox="1"/>
          <p:nvPr/>
        </p:nvSpPr>
        <p:spPr>
          <a:xfrm>
            <a:off x="793749" y="-21167"/>
            <a:ext cx="887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Importance du </a:t>
            </a:r>
            <a:r>
              <a:rPr lang="fr-FR" sz="2800" dirty="0" err="1">
                <a:solidFill>
                  <a:srgbClr val="0000FF"/>
                </a:solidFill>
              </a:rPr>
              <a:t>commerce:la</a:t>
            </a:r>
            <a:r>
              <a:rPr lang="fr-FR" sz="2800" dirty="0">
                <a:solidFill>
                  <a:srgbClr val="0000FF"/>
                </a:solidFill>
              </a:rPr>
              <a:t> route de la Soie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4837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/>
              <a:t>Route de la Soie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778500"/>
          </a:xfrm>
        </p:spPr>
        <p:txBody>
          <a:bodyPr>
            <a:normAutofit/>
          </a:bodyPr>
          <a:lstStyle/>
          <a:p>
            <a:r>
              <a:rPr lang="fr-FR" dirty="0"/>
              <a:t>Entre Xi’an et Antioche</a:t>
            </a:r>
          </a:p>
          <a:p>
            <a:r>
              <a:rPr lang="fr-FR" dirty="0"/>
              <a:t>Dès 2</a:t>
            </a:r>
            <a:r>
              <a:rPr lang="fr-FR" baseline="30000" dirty="0"/>
              <a:t>e</a:t>
            </a:r>
            <a:r>
              <a:rPr lang="fr-FR" dirty="0"/>
              <a:t> s. av. J.C</a:t>
            </a:r>
            <a:r>
              <a:rPr lang="fr-FR" dirty="0" smtClean="0"/>
              <a:t>.: dynastie Han</a:t>
            </a:r>
          </a:p>
          <a:p>
            <a:pPr lvl="1"/>
            <a:r>
              <a:rPr lang="fr-FR" dirty="0" smtClean="0"/>
              <a:t>Missions pour obtenir des infos sur les populations voisines</a:t>
            </a:r>
          </a:p>
          <a:p>
            <a:pPr lvl="1"/>
            <a:r>
              <a:rPr lang="fr-FR" dirty="0" smtClean="0"/>
              <a:t>On apprit l’existence civilisation romaine (royaume Ligan)</a:t>
            </a:r>
            <a:endParaRPr lang="fr-FR" dirty="0"/>
          </a:p>
          <a:p>
            <a:r>
              <a:rPr lang="fr-FR" dirty="0"/>
              <a:t>Caravanes: traverser désert de </a:t>
            </a:r>
            <a:r>
              <a:rPr lang="fr-FR" dirty="0" err="1"/>
              <a:t>Taklamakan</a:t>
            </a:r>
            <a:endParaRPr lang="fr-FR" dirty="0"/>
          </a:p>
          <a:p>
            <a:pPr lvl="1"/>
            <a:r>
              <a:rPr lang="fr-FR" dirty="0"/>
              <a:t>Caravansérails</a:t>
            </a:r>
          </a:p>
          <a:p>
            <a:pPr lvl="1"/>
            <a:r>
              <a:rPr lang="fr-FR" dirty="0"/>
              <a:t>50 à 1000 chameaux</a:t>
            </a:r>
          </a:p>
          <a:p>
            <a:pPr lvl="1"/>
            <a:r>
              <a:rPr lang="fr-FR" dirty="0"/>
              <a:t>Durée traversée: 1 an!</a:t>
            </a:r>
          </a:p>
          <a:p>
            <a:pPr lvl="1"/>
            <a:r>
              <a:rPr lang="fr-FR" dirty="0"/>
              <a:t>(auj.: en train = 3 </a:t>
            </a:r>
            <a:r>
              <a:rPr lang="fr-FR" dirty="0" err="1"/>
              <a:t>sem</a:t>
            </a:r>
            <a:r>
              <a:rPr lang="fr-FR" dirty="0"/>
              <a:t>;  en camion = 2 </a:t>
            </a:r>
            <a:r>
              <a:rPr lang="fr-FR" dirty="0" err="1"/>
              <a:t>sem</a:t>
            </a:r>
            <a:r>
              <a:rPr lang="fr-FR" dirty="0"/>
              <a:t>; bateau= 1 mois)…</a:t>
            </a:r>
          </a:p>
        </p:txBody>
      </p:sp>
    </p:spTree>
    <p:extLst>
      <p:ext uri="{BB962C8B-B14F-4D97-AF65-F5344CB8AC3E}">
        <p14:creationId xmlns:p14="http://schemas.microsoft.com/office/powerpoint/2010/main" val="395062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Chameau </a:t>
            </a:r>
            <a:endParaRPr lang="fr-FR" dirty="0"/>
          </a:p>
        </p:txBody>
      </p:sp>
      <p:pic>
        <p:nvPicPr>
          <p:cNvPr id="4" name="Espace réservé du contenu 3" descr="chameau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19" r="-14519"/>
          <a:stretch>
            <a:fillRect/>
          </a:stretch>
        </p:blipFill>
        <p:spPr>
          <a:xfrm>
            <a:off x="0" y="1133475"/>
            <a:ext cx="9144000" cy="5724525"/>
          </a:xfrm>
        </p:spPr>
      </p:pic>
    </p:spTree>
    <p:extLst>
      <p:ext uri="{BB962C8B-B14F-4D97-AF65-F5344CB8AC3E}">
        <p14:creationId xmlns:p14="http://schemas.microsoft.com/office/powerpoint/2010/main" val="234537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Chameaux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Poids = entre 300 et 500 kg</a:t>
            </a:r>
          </a:p>
          <a:p>
            <a:r>
              <a:rPr lang="fr-FR" dirty="0" smtClean="0"/>
              <a:t>Peut transporter: 300 kg!</a:t>
            </a:r>
          </a:p>
          <a:p>
            <a:r>
              <a:rPr lang="fr-FR" dirty="0" smtClean="0"/>
              <a:t>Peut marcher: 30-40 km/jour</a:t>
            </a:r>
          </a:p>
          <a:p>
            <a:r>
              <a:rPr lang="fr-FR" dirty="0" smtClean="0"/>
              <a:t>Vitesse: 3,5 km/h</a:t>
            </a:r>
          </a:p>
          <a:p>
            <a:r>
              <a:rPr lang="fr-FR" dirty="0" smtClean="0"/>
              <a:t>Peut galoper jusqu’à 25 km/h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62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3082"/>
            <a:ext cx="7716837" cy="1447800"/>
          </a:xfrm>
        </p:spPr>
        <p:txBody>
          <a:bodyPr/>
          <a:lstStyle/>
          <a:p>
            <a:r>
              <a:rPr lang="fr-FR" dirty="0" smtClean="0"/>
              <a:t>Caravane </a:t>
            </a:r>
            <a:endParaRPr lang="fr-FR" dirty="0"/>
          </a:p>
        </p:txBody>
      </p:sp>
      <p:pic>
        <p:nvPicPr>
          <p:cNvPr id="4" name="Espace réservé du contenu 3" descr="caravan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96963"/>
            <a:ext cx="9144000" cy="5761037"/>
          </a:xfrm>
        </p:spPr>
      </p:pic>
    </p:spTree>
    <p:extLst>
      <p:ext uri="{BB962C8B-B14F-4D97-AF65-F5344CB8AC3E}">
        <p14:creationId xmlns:p14="http://schemas.microsoft.com/office/powerpoint/2010/main" val="360314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avane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535" b="-165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359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Route de la soie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74750"/>
            <a:ext cx="9144000" cy="5683250"/>
          </a:xfrm>
        </p:spPr>
        <p:txBody>
          <a:bodyPr>
            <a:normAutofit/>
          </a:bodyPr>
          <a:lstStyle/>
          <a:p>
            <a:r>
              <a:rPr lang="fr-FR" dirty="0" smtClean="0"/>
              <a:t>Produits recherchés:</a:t>
            </a:r>
          </a:p>
          <a:p>
            <a:pPr lvl="1"/>
            <a:r>
              <a:rPr lang="fr-FR" dirty="0" smtClean="0"/>
              <a:t>Soie – épices – jade – ambre – ivoire – porcelaine…</a:t>
            </a:r>
          </a:p>
          <a:p>
            <a:pPr lvl="1"/>
            <a:r>
              <a:rPr lang="fr-FR" dirty="0" smtClean="0"/>
              <a:t>Soie: secret gardé jusqu’au 6</a:t>
            </a:r>
            <a:r>
              <a:rPr lang="fr-FR" baseline="30000" dirty="0" smtClean="0"/>
              <a:t>e</a:t>
            </a:r>
            <a:r>
              <a:rPr lang="fr-FR" dirty="0" smtClean="0"/>
              <a:t> s! donc monopole!</a:t>
            </a:r>
          </a:p>
          <a:p>
            <a:pPr lvl="2"/>
            <a:r>
              <a:rPr lang="fr-FR" dirty="0" smtClean="0"/>
              <a:t>Justinien reçoit des cocons à Constantinople, volés aux Chinois…</a:t>
            </a:r>
          </a:p>
          <a:p>
            <a:pPr lvl="1"/>
            <a:r>
              <a:rPr lang="fr-FR" dirty="0" smtClean="0"/>
              <a:t>Devient monnaie d’échange partout dans le monde (comme l’or…)</a:t>
            </a:r>
          </a:p>
          <a:p>
            <a:r>
              <a:rPr lang="fr-FR" dirty="0" smtClean="0"/>
              <a:t>Ainsi que des…idées, savoirs, des nouvelles!</a:t>
            </a:r>
          </a:p>
          <a:p>
            <a:r>
              <a:rPr lang="fr-FR" dirty="0" smtClean="0"/>
              <a:t>Étendue: de </a:t>
            </a:r>
            <a:r>
              <a:rPr lang="fr-FR" dirty="0" err="1" smtClean="0"/>
              <a:t>Chang’an</a:t>
            </a:r>
            <a:r>
              <a:rPr lang="fr-FR" dirty="0" smtClean="0"/>
              <a:t> (</a:t>
            </a:r>
            <a:r>
              <a:rPr lang="fr-FR" dirty="0" err="1" smtClean="0"/>
              <a:t>auj</a:t>
            </a:r>
            <a:r>
              <a:rPr lang="fr-FR" dirty="0" smtClean="0"/>
              <a:t>: Xi’an), ancienne capitale de la Chine jusqu’à Antioche, en Turquie</a:t>
            </a:r>
          </a:p>
          <a:p>
            <a:r>
              <a:rPr lang="fr-FR" dirty="0" smtClean="0"/>
              <a:t>Traverse déserts, steppes, montagnes: 8 000 km</a:t>
            </a:r>
          </a:p>
          <a:p>
            <a:r>
              <a:rPr lang="fr-FR" dirty="0" smtClean="0"/>
              <a:t>« branches » vers Inde, Russie</a:t>
            </a:r>
          </a:p>
        </p:txBody>
      </p:sp>
    </p:spTree>
    <p:extLst>
      <p:ext uri="{BB962C8B-B14F-4D97-AF65-F5344CB8AC3E}">
        <p14:creationId xmlns:p14="http://schemas.microsoft.com/office/powerpoint/2010/main" val="1467893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Route de la soie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Établissement relations </a:t>
            </a:r>
          </a:p>
          <a:p>
            <a:pPr lvl="1"/>
            <a:r>
              <a:rPr lang="fr-FR" dirty="0" smtClean="0"/>
              <a:t>Commerciales (soie contre chevaux par exemple)</a:t>
            </a:r>
          </a:p>
          <a:p>
            <a:pPr lvl="1"/>
            <a:r>
              <a:rPr lang="fr-FR" dirty="0" smtClean="0"/>
              <a:t>Diplomatiques</a:t>
            </a:r>
          </a:p>
          <a:p>
            <a:pPr lvl="1"/>
            <a:r>
              <a:rPr lang="fr-FR" dirty="0" smtClean="0"/>
              <a:t>Culturelles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89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Calife – Sultan – Émir – Bey…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988849"/>
              </p:ext>
            </p:extLst>
          </p:nvPr>
        </p:nvGraphicFramePr>
        <p:xfrm>
          <a:off x="105833" y="1447800"/>
          <a:ext cx="9038167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6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Selon Pline l’Ancien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Les </a:t>
            </a:r>
            <a:r>
              <a:rPr lang="fr-FR" i="1" dirty="0" err="1"/>
              <a:t>Sères</a:t>
            </a:r>
            <a:r>
              <a:rPr lang="fr-FR" i="1" dirty="0"/>
              <a:t> - Chinois - sont célèbres pour la substance laineuse tirée de leurs forêts ; après les avoir trempées dans l'eau, ils peignent le duvet blanc des feuilles [qui permettra que] les jeunes filles romaines se pavanent publiquement en habits transparents»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i="1" dirty="0"/>
              <a:t>Histoire naturelle</a:t>
            </a:r>
            <a:r>
              <a:rPr lang="fr-FR" dirty="0"/>
              <a:t>, VI, 20).</a:t>
            </a:r>
          </a:p>
        </p:txBody>
      </p:sp>
    </p:spTree>
    <p:extLst>
      <p:ext uri="{BB962C8B-B14F-4D97-AF65-F5344CB8AC3E}">
        <p14:creationId xmlns:p14="http://schemas.microsoft.com/office/powerpoint/2010/main" val="257812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Route de la soie et Turquie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Marchandises étaient ensuite échangées aux commerçants italiens (Venise, Gênes, Pise…) qui « inondaient » ensuite les royaumes d’Europe!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590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arco_polo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0" b="-8450"/>
          <a:stretch>
            <a:fillRect/>
          </a:stretch>
        </p:blipFill>
        <p:spPr>
          <a:xfrm>
            <a:off x="0" y="44384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3294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Tapis de…soie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Renommés dans le monde</a:t>
            </a:r>
          </a:p>
          <a:p>
            <a:r>
              <a:rPr lang="fr-FR" dirty="0" smtClean="0"/>
              <a:t>Tissage</a:t>
            </a:r>
          </a:p>
          <a:p>
            <a:r>
              <a:rPr lang="fr-FR" dirty="0" smtClean="0"/>
              <a:t>Nœuds turcs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429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Cocons et fils de soie…</a:t>
            </a:r>
            <a:endParaRPr lang="fr-FR" dirty="0"/>
          </a:p>
        </p:txBody>
      </p:sp>
      <p:pic>
        <p:nvPicPr>
          <p:cNvPr id="4" name="Espace réservé du contenu 3" descr="cocon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78" r="-66978"/>
          <a:stretch>
            <a:fillRect/>
          </a:stretch>
        </p:blipFill>
        <p:spPr>
          <a:xfrm>
            <a:off x="-2614083" y="995363"/>
            <a:ext cx="9144000" cy="5862637"/>
          </a:xfrm>
        </p:spPr>
      </p:pic>
      <p:pic>
        <p:nvPicPr>
          <p:cNvPr id="5" name="Image 4" descr="fils_so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71" y="1248833"/>
            <a:ext cx="3739445" cy="56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82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038.jpg                                                   003202E2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89" r="-50089"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14578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52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81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53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0281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 12959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7877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>
                <a:latin typeface="Arial Rounded MT Bold" charset="0"/>
              </a:rPr>
              <a:t>Les épices…et </a:t>
            </a:r>
            <a:r>
              <a:rPr lang="fr-FR" smtClean="0">
                <a:latin typeface="Arial Rounded MT Bold" charset="0"/>
              </a:rPr>
              <a:t>produits exotiques</a:t>
            </a:r>
            <a:endParaRPr lang="fr-FR" dirty="0">
              <a:latin typeface="Arial Rounded MT Bold" charset="0"/>
            </a:endParaRPr>
          </a:p>
        </p:txBody>
      </p:sp>
      <p:pic>
        <p:nvPicPr>
          <p:cNvPr id="19458" name="Picture 4" descr=" 11713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8497"/>
            <a:ext cx="9273672" cy="4072303"/>
          </a:xfrm>
        </p:spPr>
      </p:pic>
    </p:spTree>
    <p:extLst>
      <p:ext uri="{BB962C8B-B14F-4D97-AF65-F5344CB8AC3E}">
        <p14:creationId xmlns:p14="http://schemas.microsoft.com/office/powerpoint/2010/main" val="146636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Définitions de certains termes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4000" cy="5259917"/>
          </a:xfrm>
        </p:spPr>
        <p:txBody>
          <a:bodyPr>
            <a:normAutofit/>
          </a:bodyPr>
          <a:lstStyle/>
          <a:p>
            <a:r>
              <a:rPr lang="fr-FR" dirty="0" smtClean="0"/>
              <a:t>Calife</a:t>
            </a:r>
          </a:p>
          <a:p>
            <a:pPr lvl="2"/>
            <a:r>
              <a:rPr lang="fr-FR" dirty="0" smtClean="0"/>
              <a:t>« successeur » de Mahomet depuis 632</a:t>
            </a:r>
          </a:p>
          <a:p>
            <a:pPr lvl="2"/>
            <a:r>
              <a:rPr lang="fr-FR" dirty="0" smtClean="0"/>
              <a:t>Pouvoir temporel et spirituel</a:t>
            </a:r>
          </a:p>
          <a:p>
            <a:pPr lvl="2"/>
            <a:r>
              <a:rPr lang="fr-FR" dirty="0" smtClean="0"/>
              <a:t>Le califat a souvent été disputé entre plusieurs dynasties:</a:t>
            </a:r>
          </a:p>
          <a:p>
            <a:pPr lvl="2"/>
            <a:r>
              <a:rPr lang="fr-FR" dirty="0" smtClean="0"/>
              <a:t>Les </a:t>
            </a:r>
            <a:r>
              <a:rPr lang="fr-FR" dirty="0" err="1" smtClean="0"/>
              <a:t>Ommeyyades</a:t>
            </a:r>
            <a:r>
              <a:rPr lang="fr-FR" dirty="0" smtClean="0"/>
              <a:t> vont être délogés par les Abbassides</a:t>
            </a:r>
          </a:p>
          <a:p>
            <a:pPr lvl="2"/>
            <a:r>
              <a:rPr lang="fr-FR" dirty="0" smtClean="0"/>
              <a:t>Califat d’Orient (Damas, Bagdad):les </a:t>
            </a:r>
            <a:r>
              <a:rPr lang="fr-FR" dirty="0" err="1" smtClean="0"/>
              <a:t>Ommeyyades</a:t>
            </a:r>
            <a:r>
              <a:rPr lang="fr-FR" dirty="0" smtClean="0"/>
              <a:t>, 632-750</a:t>
            </a:r>
          </a:p>
          <a:p>
            <a:pPr lvl="4"/>
            <a:r>
              <a:rPr lang="fr-FR" dirty="0" smtClean="0"/>
              <a:t>Après:  les </a:t>
            </a:r>
            <a:r>
              <a:rPr lang="fr-FR" dirty="0" err="1" smtClean="0"/>
              <a:t>Abassides</a:t>
            </a:r>
            <a:r>
              <a:rPr lang="fr-FR" dirty="0" smtClean="0"/>
              <a:t>; 750-1258</a:t>
            </a:r>
          </a:p>
          <a:p>
            <a:pPr lvl="2"/>
            <a:r>
              <a:rPr lang="fr-FR" dirty="0" smtClean="0"/>
              <a:t>Califat d’Égypte: les Fatimides; 909-1171</a:t>
            </a:r>
          </a:p>
          <a:p>
            <a:pPr lvl="4"/>
            <a:r>
              <a:rPr lang="fr-FR" dirty="0" smtClean="0"/>
              <a:t>Après: les Ayyoubides (Saladin): 1169-1250</a:t>
            </a:r>
          </a:p>
          <a:p>
            <a:pPr lvl="2"/>
            <a:r>
              <a:rPr lang="fr-FR" dirty="0" smtClean="0"/>
              <a:t>Califat de Cordoue (Espagne): les </a:t>
            </a:r>
            <a:r>
              <a:rPr lang="fr-FR" dirty="0" err="1" smtClean="0"/>
              <a:t>Ommeyyades</a:t>
            </a:r>
            <a:r>
              <a:rPr lang="fr-FR" dirty="0" smtClean="0"/>
              <a:t>; 929-1031</a:t>
            </a:r>
          </a:p>
          <a:p>
            <a:pPr lvl="4"/>
            <a:r>
              <a:rPr lang="fr-FR" dirty="0" smtClean="0"/>
              <a:t>Après: une vingtaine d’émirats</a:t>
            </a:r>
          </a:p>
        </p:txBody>
      </p:sp>
    </p:spTree>
    <p:extLst>
      <p:ext uri="{BB962C8B-B14F-4D97-AF65-F5344CB8AC3E}">
        <p14:creationId xmlns:p14="http://schemas.microsoft.com/office/powerpoint/2010/main" val="1683770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"/>
            <a:ext cx="3357892" cy="3899044"/>
          </a:xfrm>
        </p:spPr>
        <p:txBody>
          <a:bodyPr/>
          <a:lstStyle/>
          <a:p>
            <a:r>
              <a:rPr lang="fr-FR" sz="2400" dirty="0" smtClean="0">
                <a:solidFill>
                  <a:srgbClr val="0000FF"/>
                </a:solidFill>
              </a:rPr>
              <a:t>Les échanges commerciaux…en zone </a:t>
            </a:r>
            <a:r>
              <a:rPr lang="fr-FR" sz="2400" dirty="0" err="1" smtClean="0">
                <a:solidFill>
                  <a:srgbClr val="0000FF"/>
                </a:solidFill>
              </a:rPr>
              <a:t>tourristique</a:t>
            </a:r>
            <a:r>
              <a:rPr lang="fr-FR" sz="2400" dirty="0" smtClean="0">
                <a:solidFill>
                  <a:srgbClr val="0000FF"/>
                </a:solidFill>
              </a:rPr>
              <a:t> de nos jours </a:t>
            </a:r>
            <a:r>
              <a:rPr lang="fr-FR" sz="2400" dirty="0" smtClean="0">
                <a:solidFill>
                  <a:srgbClr val="0000FF"/>
                </a:solidFill>
                <a:sym typeface="Wingdings"/>
              </a:rPr>
              <a:t>  les Bazars!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4" name="Picture 1028" descr="IMG_9529.JPG                                                   002DB7FD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770350" y="904429"/>
            <a:ext cx="9144000" cy="5751512"/>
          </a:xfrm>
        </p:spPr>
      </p:pic>
    </p:spTree>
    <p:extLst>
      <p:ext uri="{BB962C8B-B14F-4D97-AF65-F5344CB8AC3E}">
        <p14:creationId xmlns:p14="http://schemas.microsoft.com/office/powerpoint/2010/main" val="3747709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0167" y="31750"/>
            <a:ext cx="8233833" cy="2194983"/>
          </a:xfrm>
        </p:spPr>
        <p:txBody>
          <a:bodyPr/>
          <a:lstStyle/>
          <a:p>
            <a:r>
              <a:rPr lang="fr-FR" sz="3600" dirty="0" smtClean="0">
                <a:solidFill>
                  <a:srgbClr val="0000FF"/>
                </a:solidFill>
              </a:rPr>
              <a:t>Traverser la route de la Soie c’était passer par la Cappadoce…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26733"/>
            <a:ext cx="9144000" cy="4631267"/>
          </a:xfrm>
        </p:spPr>
        <p:txBody>
          <a:bodyPr>
            <a:normAutofit/>
          </a:bodyPr>
          <a:lstStyle/>
          <a:p>
            <a:r>
              <a:rPr lang="fr-FR" dirty="0"/>
              <a:t>Est de la Turquie</a:t>
            </a:r>
          </a:p>
          <a:p>
            <a:pPr lvl="1"/>
            <a:r>
              <a:rPr lang="fr-FR" dirty="0"/>
              <a:t>Caravansérails: tous les 30 km</a:t>
            </a:r>
          </a:p>
          <a:p>
            <a:r>
              <a:rPr lang="fr-FR" dirty="0"/>
              <a:t>Paysages volcaniques, érodés</a:t>
            </a:r>
          </a:p>
          <a:p>
            <a:pPr lvl="1"/>
            <a:r>
              <a:rPr lang="fr-FR" dirty="0"/>
              <a:t>Formations rocheuses féériques</a:t>
            </a:r>
          </a:p>
          <a:p>
            <a:pPr lvl="1"/>
            <a:r>
              <a:rPr lang="fr-FR" dirty="0"/>
              <a:t>Habitations troglodytes</a:t>
            </a:r>
          </a:p>
          <a:p>
            <a:pPr lvl="2"/>
            <a:r>
              <a:rPr lang="fr-FR" dirty="0"/>
              <a:t>Protection contre raids arabes (7</a:t>
            </a:r>
            <a:r>
              <a:rPr lang="fr-FR" baseline="30000" dirty="0"/>
              <a:t>e</a:t>
            </a:r>
            <a:r>
              <a:rPr lang="fr-FR" dirty="0"/>
              <a:t>-9</a:t>
            </a:r>
            <a:r>
              <a:rPr lang="fr-FR" baseline="30000" dirty="0"/>
              <a:t>e</a:t>
            </a:r>
            <a:r>
              <a:rPr lang="fr-FR" dirty="0"/>
              <a:t> s)</a:t>
            </a:r>
          </a:p>
          <a:p>
            <a:pPr lvl="1"/>
            <a:r>
              <a:rPr lang="fr-FR" dirty="0"/>
              <a:t>Cités souterraines</a:t>
            </a:r>
          </a:p>
          <a:p>
            <a:pPr lvl="1"/>
            <a:r>
              <a:rPr lang="fr-FR" dirty="0"/>
              <a:t>Églises rupestres (10</a:t>
            </a:r>
            <a:r>
              <a:rPr lang="fr-FR" baseline="30000" dirty="0"/>
              <a:t>e</a:t>
            </a:r>
            <a:r>
              <a:rPr lang="fr-FR" dirty="0"/>
              <a:t> au 18</a:t>
            </a:r>
            <a:r>
              <a:rPr lang="fr-FR" baseline="30000" dirty="0"/>
              <a:t>e</a:t>
            </a:r>
            <a:r>
              <a:rPr lang="fr-FR" dirty="0"/>
              <a:t> 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80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16837" cy="1447800"/>
          </a:xfrm>
        </p:spPr>
        <p:txBody>
          <a:bodyPr/>
          <a:lstStyle/>
          <a:p>
            <a:r>
              <a:rPr lang="fr-FR" dirty="0" smtClean="0"/>
              <a:t>Cheminées </a:t>
            </a:r>
            <a:br>
              <a:rPr lang="fr-FR" dirty="0" smtClean="0"/>
            </a:br>
            <a:r>
              <a:rPr lang="fr-FR" dirty="0" smtClean="0"/>
              <a:t>de Fée</a:t>
            </a:r>
            <a:endParaRPr lang="fr-FR" dirty="0"/>
          </a:p>
        </p:txBody>
      </p:sp>
      <p:pic>
        <p:nvPicPr>
          <p:cNvPr id="4" name="Picture 4" descr=" 12875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68834" y="782832"/>
            <a:ext cx="6858000" cy="5292333"/>
          </a:xfrm>
        </p:spPr>
      </p:pic>
    </p:spTree>
    <p:extLst>
      <p:ext uri="{BB962C8B-B14F-4D97-AF65-F5344CB8AC3E}">
        <p14:creationId xmlns:p14="http://schemas.microsoft.com/office/powerpoint/2010/main" val="1525429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38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88" b="-6288"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986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0667" y="404691"/>
            <a:ext cx="7716837" cy="1447800"/>
          </a:xfrm>
        </p:spPr>
        <p:txBody>
          <a:bodyPr/>
          <a:lstStyle/>
          <a:p>
            <a:r>
              <a:rPr lang="fr-FR" dirty="0" err="1" smtClean="0"/>
              <a:t>troglotytes</a:t>
            </a:r>
            <a:endParaRPr lang="fr-FR" dirty="0"/>
          </a:p>
        </p:txBody>
      </p:sp>
      <p:pic>
        <p:nvPicPr>
          <p:cNvPr id="4" name="Picture 6" descr=" 12883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835" b="-35835"/>
          <a:stretch>
            <a:fillRect/>
          </a:stretch>
        </p:blipFill>
        <p:spPr bwMode="auto">
          <a:xfrm rot="16214733">
            <a:off x="3179169" y="-477452"/>
            <a:ext cx="6852910" cy="7846428"/>
          </a:xfrm>
        </p:spPr>
      </p:pic>
      <p:sp>
        <p:nvSpPr>
          <p:cNvPr id="5" name="ZoneTexte 4"/>
          <p:cNvSpPr txBox="1"/>
          <p:nvPr/>
        </p:nvSpPr>
        <p:spPr>
          <a:xfrm>
            <a:off x="719667" y="2148417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Habitations creusées dans les parois rocheuses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59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26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88" b="-6288"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38934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25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00" b="-6200"/>
          <a:stretch>
            <a:fillRect/>
          </a:stretch>
        </p:blipFill>
        <p:spPr bwMode="auto">
          <a:xfrm rot="16200000">
            <a:off x="1978060" y="955268"/>
            <a:ext cx="6883360" cy="5162520"/>
          </a:xfrm>
        </p:spPr>
      </p:pic>
    </p:spTree>
    <p:extLst>
      <p:ext uri="{BB962C8B-B14F-4D97-AF65-F5344CB8AC3E}">
        <p14:creationId xmlns:p14="http://schemas.microsoft.com/office/powerpoint/2010/main" val="214538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896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86122">
            <a:off x="1893614" y="848125"/>
            <a:ext cx="6980045" cy="5235034"/>
          </a:xfrm>
        </p:spPr>
      </p:pic>
    </p:spTree>
    <p:extLst>
      <p:ext uri="{BB962C8B-B14F-4D97-AF65-F5344CB8AC3E}">
        <p14:creationId xmlns:p14="http://schemas.microsoft.com/office/powerpoint/2010/main" val="2353905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750" y="-95250"/>
            <a:ext cx="7716837" cy="1447800"/>
          </a:xfrm>
        </p:spPr>
        <p:txBody>
          <a:bodyPr/>
          <a:lstStyle/>
          <a:p>
            <a:r>
              <a:rPr lang="fr-FR" dirty="0" smtClean="0"/>
              <a:t>Église </a:t>
            </a:r>
            <a:r>
              <a:rPr lang="fr-FR" dirty="0" err="1" smtClean="0"/>
              <a:t>troglotyte</a:t>
            </a:r>
            <a:endParaRPr lang="fr-FR" dirty="0"/>
          </a:p>
        </p:txBody>
      </p:sp>
      <p:pic>
        <p:nvPicPr>
          <p:cNvPr id="4" name="Picture 4" descr=" 12893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250"/>
            <a:ext cx="9144000" cy="5746750"/>
          </a:xfrm>
        </p:spPr>
      </p:pic>
    </p:spTree>
    <p:extLst>
      <p:ext uri="{BB962C8B-B14F-4D97-AF65-F5344CB8AC3E}">
        <p14:creationId xmlns:p14="http://schemas.microsoft.com/office/powerpoint/2010/main" val="2446624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899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599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3-10-10 à 16.43.3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46" r="-2564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3216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3496" y="0"/>
            <a:ext cx="3610504" cy="1373717"/>
          </a:xfrm>
        </p:spPr>
        <p:txBody>
          <a:bodyPr/>
          <a:lstStyle/>
          <a:p>
            <a:r>
              <a:rPr lang="fr-FR" i="1" dirty="0" err="1"/>
              <a:t>Ozkonak</a:t>
            </a:r>
            <a:endParaRPr lang="fr-FR" dirty="0"/>
          </a:p>
        </p:txBody>
      </p:sp>
      <p:pic>
        <p:nvPicPr>
          <p:cNvPr id="4" name="Picture 4" descr=" 12918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993" b="-41993"/>
          <a:stretch>
            <a:fillRect/>
          </a:stretch>
        </p:blipFill>
        <p:spPr bwMode="auto">
          <a:xfrm>
            <a:off x="0" y="137583"/>
            <a:ext cx="7209040" cy="8836555"/>
          </a:xfrm>
        </p:spPr>
      </p:pic>
      <p:sp>
        <p:nvSpPr>
          <p:cNvPr id="5" name="ZoneTexte 4"/>
          <p:cNvSpPr txBox="1"/>
          <p:nvPr/>
        </p:nvSpPr>
        <p:spPr>
          <a:xfrm>
            <a:off x="7209040" y="1587500"/>
            <a:ext cx="193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Ville souterraine qui pouvait héberger         60 000 personnes pendant 3 mois!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4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64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1" b="-6271"/>
          <a:stretch>
            <a:fillRect/>
          </a:stretch>
        </p:blipFill>
        <p:spPr bwMode="auto">
          <a:xfrm>
            <a:off x="0" y="-39223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40990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97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59166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974.JPG                                                      0013E9A2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01173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666750"/>
            <a:ext cx="7716837" cy="2152650"/>
          </a:xfrm>
        </p:spPr>
        <p:txBody>
          <a:bodyPr/>
          <a:lstStyle/>
          <a:p>
            <a:r>
              <a:rPr lang="fr-FR" dirty="0" smtClean="0"/>
              <a:t>Des paysages époustouflants…comme ceux de </a:t>
            </a:r>
            <a:r>
              <a:rPr lang="fr-FR" dirty="0" err="1" smtClean="0"/>
              <a:t>Pamukale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50" y="3012142"/>
            <a:ext cx="8143876" cy="3845858"/>
          </a:xfrm>
        </p:spPr>
        <p:txBody>
          <a:bodyPr/>
          <a:lstStyle/>
          <a:p>
            <a:r>
              <a:rPr lang="fr-FR" dirty="0"/>
              <a:t>Sources thermales</a:t>
            </a:r>
          </a:p>
          <a:p>
            <a:r>
              <a:rPr lang="fr-FR" dirty="0"/>
              <a:t>Sels minéraux, carbonate de calcium</a:t>
            </a:r>
          </a:p>
          <a:p>
            <a:r>
              <a:rPr lang="fr-FR" dirty="0"/>
              <a:t>Vasques: couches blanches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557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3600" dirty="0" smtClean="0"/>
              <a:t>Des paysages éblouissants</a:t>
            </a:r>
            <a:endParaRPr lang="fr-FR" sz="3600" dirty="0"/>
          </a:p>
        </p:txBody>
      </p:sp>
      <p:pic>
        <p:nvPicPr>
          <p:cNvPr id="4" name="Picture 4" descr="&#10;pamukale4.jpg                                                  002122D9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1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err="1" smtClean="0"/>
              <a:t>Pammukale</a:t>
            </a:r>
            <a:endParaRPr lang="fr-FR" dirty="0"/>
          </a:p>
        </p:txBody>
      </p:sp>
      <p:pic>
        <p:nvPicPr>
          <p:cNvPr id="4" name="Picture 1029" descr="&#10;pamukale3.jpg                                                  002122D9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9144000" cy="5792787"/>
          </a:xfrm>
        </p:spPr>
      </p:pic>
    </p:spTree>
    <p:extLst>
      <p:ext uri="{BB962C8B-B14F-4D97-AF65-F5344CB8AC3E}">
        <p14:creationId xmlns:p14="http://schemas.microsoft.com/office/powerpoint/2010/main" val="374647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Derviches tourneurs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Entrer en transe (« voie intérieure »)</a:t>
            </a:r>
          </a:p>
          <a:p>
            <a:r>
              <a:rPr lang="fr-FR" dirty="0" smtClean="0"/>
              <a:t>Contemplatifs</a:t>
            </a:r>
          </a:p>
          <a:p>
            <a:r>
              <a:rPr lang="fr-FR" dirty="0" smtClean="0"/>
              <a:t>Hors-la-loi en 1925</a:t>
            </a:r>
          </a:p>
          <a:p>
            <a:r>
              <a:rPr lang="fr-FR" dirty="0" smtClean="0"/>
              <a:t>Rétablissement en 1950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314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Derviches tourneurs</a:t>
            </a:r>
            <a:endParaRPr lang="fr-FR" dirty="0"/>
          </a:p>
        </p:txBody>
      </p:sp>
      <p:pic>
        <p:nvPicPr>
          <p:cNvPr id="4" name="Picture 4" descr=" 11869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9144000" cy="5748337"/>
          </a:xfrm>
        </p:spPr>
      </p:pic>
    </p:spTree>
    <p:extLst>
      <p:ext uri="{BB962C8B-B14F-4D97-AF65-F5344CB8AC3E}">
        <p14:creationId xmlns:p14="http://schemas.microsoft.com/office/powerpoint/2010/main" val="1879190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1875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445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6350"/>
            <a:ext cx="7716837" cy="1447800"/>
          </a:xfrm>
        </p:spPr>
        <p:txBody>
          <a:bodyPr/>
          <a:lstStyle/>
          <a:p>
            <a:r>
              <a:rPr lang="fr-FR" dirty="0" smtClean="0"/>
              <a:t>Conflits et sécessions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58409"/>
              </p:ext>
            </p:extLst>
          </p:nvPr>
        </p:nvGraphicFramePr>
        <p:xfrm>
          <a:off x="0" y="1248833"/>
          <a:ext cx="9144000" cy="560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555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19715"/>
            <a:ext cx="7716837" cy="1447800"/>
          </a:xfrm>
        </p:spPr>
        <p:txBody>
          <a:bodyPr/>
          <a:lstStyle/>
          <a:p>
            <a:r>
              <a:rPr lang="fr-FR" sz="3200" dirty="0" smtClean="0"/>
              <a:t>Et danse </a:t>
            </a:r>
            <a:r>
              <a:rPr lang="fr-FR" sz="3200" dirty="0" err="1" smtClean="0"/>
              <a:t>baladi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012142"/>
            <a:ext cx="3017365" cy="3388658"/>
          </a:xfrm>
        </p:spPr>
        <p:txBody>
          <a:bodyPr/>
          <a:lstStyle/>
          <a:p>
            <a:r>
              <a:rPr lang="fr-FR" dirty="0" smtClean="0"/>
              <a:t>Rites anciens de la fertilité</a:t>
            </a:r>
          </a:p>
          <a:p>
            <a:r>
              <a:rPr lang="fr-FR" dirty="0" smtClean="0"/>
              <a:t>Écoles de danse </a:t>
            </a:r>
            <a:r>
              <a:rPr lang="fr-FR" dirty="0" err="1" smtClean="0"/>
              <a:t>baladi</a:t>
            </a:r>
            <a:endParaRPr lang="fr-FR" dirty="0"/>
          </a:p>
        </p:txBody>
      </p:sp>
      <p:pic>
        <p:nvPicPr>
          <p:cNvPr id="5" name="Picture 4" descr=" 11877.JPG                                                      0013E99Farchives                       7C262FB4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51157" y="1265155"/>
            <a:ext cx="6876153" cy="4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La Turquie moderne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01750"/>
            <a:ext cx="3672417" cy="5556249"/>
          </a:xfrm>
        </p:spPr>
        <p:txBody>
          <a:bodyPr>
            <a:normAutofit/>
          </a:bodyPr>
          <a:lstStyle/>
          <a:p>
            <a:r>
              <a:rPr lang="fr-FR" dirty="0" smtClean="0"/>
              <a:t>Général </a:t>
            </a:r>
            <a:r>
              <a:rPr lang="fr-FR" dirty="0" err="1" smtClean="0"/>
              <a:t>Ataturk</a:t>
            </a:r>
            <a:r>
              <a:rPr lang="fr-FR" dirty="0" smtClean="0"/>
              <a:t> (Mustafa </a:t>
            </a:r>
            <a:r>
              <a:rPr lang="fr-FR" dirty="0" err="1" smtClean="0"/>
              <a:t>Kémal</a:t>
            </a:r>
            <a:r>
              <a:rPr lang="fr-FR" dirty="0" smtClean="0"/>
              <a:t>) réussit à faire tomber le dernier sultan ottoman</a:t>
            </a:r>
          </a:p>
          <a:p>
            <a:r>
              <a:rPr lang="fr-FR" dirty="0" smtClean="0"/>
              <a:t>Impose des changements qui mèneront la Turquie vers la modernité</a:t>
            </a:r>
          </a:p>
          <a:p>
            <a:r>
              <a:rPr lang="fr-FR" dirty="0" smtClean="0"/>
              <a:t>Son administration:1923</a:t>
            </a:r>
            <a:r>
              <a:rPr lang="fr-FR" dirty="0"/>
              <a:t>-</a:t>
            </a:r>
            <a:r>
              <a:rPr lang="fr-FR" dirty="0" smtClean="0"/>
              <a:t>1938</a:t>
            </a:r>
          </a:p>
          <a:p>
            <a:r>
              <a:rPr lang="fr-FR" dirty="0" smtClean="0"/>
              <a:t>Adopta 12 enfants…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3" descr="atatu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756" r="-55756"/>
          <a:stretch>
            <a:fillRect/>
          </a:stretch>
        </p:blipFill>
        <p:spPr>
          <a:xfrm>
            <a:off x="2381250" y="1093788"/>
            <a:ext cx="9144000" cy="57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0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Turquie d’</a:t>
            </a:r>
            <a:r>
              <a:rPr lang="fr-FR" dirty="0" err="1" smtClean="0"/>
              <a:t>Atataturk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1923-1938</a:t>
            </a:r>
          </a:p>
          <a:p>
            <a:r>
              <a:rPr lang="fr-FR" dirty="0" smtClean="0"/>
              <a:t>Impose la laïcité : Séparation pouvoirs politique et spirituel</a:t>
            </a:r>
          </a:p>
          <a:p>
            <a:r>
              <a:rPr lang="fr-FR" dirty="0" smtClean="0"/>
              <a:t>Adoption alphabet latin</a:t>
            </a:r>
          </a:p>
          <a:p>
            <a:r>
              <a:rPr lang="fr-FR" dirty="0" smtClean="0"/>
              <a:t>Femmes: droit de voter et siéger assemblée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1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Turquie 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75 millions d’habitants</a:t>
            </a:r>
          </a:p>
          <a:p>
            <a:r>
              <a:rPr lang="fr-FR" dirty="0" smtClean="0"/>
              <a:t>Premier ministre: </a:t>
            </a:r>
            <a:r>
              <a:rPr lang="fr-FR" dirty="0" err="1" smtClean="0"/>
              <a:t>Erdogan</a:t>
            </a:r>
            <a:endParaRPr lang="fr-FR" dirty="0" smtClean="0"/>
          </a:p>
          <a:p>
            <a:r>
              <a:rPr lang="fr-FR" dirty="0" smtClean="0"/>
              <a:t>Président: Abdullah </a:t>
            </a:r>
            <a:r>
              <a:rPr lang="fr-FR" dirty="0" err="1" smtClean="0"/>
              <a:t>Gül</a:t>
            </a:r>
            <a:endParaRPr lang="fr-FR" dirty="0" smtClean="0"/>
          </a:p>
          <a:p>
            <a:r>
              <a:rPr lang="fr-FR" dirty="0" smtClean="0"/>
              <a:t>Capitale: Ankara</a:t>
            </a:r>
          </a:p>
          <a:p>
            <a:r>
              <a:rPr lang="fr-FR" dirty="0" smtClean="0"/>
              <a:t>Métropole: Istanbul</a:t>
            </a:r>
          </a:p>
          <a:p>
            <a:r>
              <a:rPr lang="fr-FR" dirty="0" smtClean="0"/>
              <a:t>Monnaie: livre turque</a:t>
            </a:r>
            <a:endParaRPr lang="fr-FR" dirty="0"/>
          </a:p>
        </p:txBody>
      </p:sp>
      <p:pic>
        <p:nvPicPr>
          <p:cNvPr id="4" name="Image 3" descr="drapeau_turqu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229" y="3310526"/>
            <a:ext cx="3773129" cy="24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Turquie moderne</a:t>
            </a:r>
            <a:endParaRPr lang="fr-FR" dirty="0"/>
          </a:p>
        </p:txBody>
      </p:sp>
      <p:pic>
        <p:nvPicPr>
          <p:cNvPr id="4" name="Picture 4" descr=" 11706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9144000" cy="5670550"/>
          </a:xfrm>
        </p:spPr>
      </p:pic>
    </p:spTree>
    <p:extLst>
      <p:ext uri="{BB962C8B-B14F-4D97-AF65-F5344CB8AC3E}">
        <p14:creationId xmlns:p14="http://schemas.microsoft.com/office/powerpoint/2010/main" val="94882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de l’économie (2013)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1ere puissance économique du Moyen Orient</a:t>
            </a:r>
          </a:p>
          <a:p>
            <a:r>
              <a:rPr lang="fr-FR" dirty="0" smtClean="0"/>
              <a:t>7</a:t>
            </a:r>
            <a:r>
              <a:rPr lang="fr-FR" baseline="30000" dirty="0" smtClean="0"/>
              <a:t>e</a:t>
            </a:r>
            <a:r>
              <a:rPr lang="fr-FR" dirty="0" smtClean="0"/>
              <a:t> puissance économique d’Europe</a:t>
            </a:r>
          </a:p>
          <a:p>
            <a:r>
              <a:rPr lang="fr-FR" dirty="0" smtClean="0"/>
              <a:t>15</a:t>
            </a:r>
            <a:r>
              <a:rPr lang="fr-FR" baseline="30000" dirty="0" smtClean="0"/>
              <a:t>e</a:t>
            </a:r>
            <a:r>
              <a:rPr lang="fr-FR" dirty="0" smtClean="0"/>
              <a:t> puissance économique au monde!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204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Société laïque…</a:t>
            </a:r>
            <a:endParaRPr lang="fr-FR" dirty="0"/>
          </a:p>
        </p:txBody>
      </p:sp>
      <p:pic>
        <p:nvPicPr>
          <p:cNvPr id="4" name="Picture 8" descr=" 11955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144000" cy="5762625"/>
          </a:xfrm>
        </p:spPr>
      </p:pic>
    </p:spTree>
    <p:extLst>
      <p:ext uri="{BB962C8B-B14F-4D97-AF65-F5344CB8AC3E}">
        <p14:creationId xmlns:p14="http://schemas.microsoft.com/office/powerpoint/2010/main" val="333509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…et traditionnelle</a:t>
            </a:r>
            <a:endParaRPr lang="fr-FR" dirty="0"/>
          </a:p>
        </p:txBody>
      </p:sp>
      <p:pic>
        <p:nvPicPr>
          <p:cNvPr id="4" name="Picture 4" descr=" 11963.JPG                                                      0013E99F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116013"/>
            <a:ext cx="9072562" cy="5741987"/>
          </a:xfrm>
        </p:spPr>
      </p:pic>
    </p:spTree>
    <p:extLst>
      <p:ext uri="{BB962C8B-B14F-4D97-AF65-F5344CB8AC3E}">
        <p14:creationId xmlns:p14="http://schemas.microsoft.com/office/powerpoint/2010/main" val="12026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/>
              <a:t>Quelques problèmes politiques en Turquie: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799"/>
            <a:ext cx="2370667" cy="5526617"/>
          </a:xfrm>
        </p:spPr>
        <p:txBody>
          <a:bodyPr/>
          <a:lstStyle/>
          <a:p>
            <a:r>
              <a:rPr lang="fr-FR" dirty="0" smtClean="0"/>
              <a:t>Les Kurdes</a:t>
            </a:r>
          </a:p>
          <a:p>
            <a:r>
              <a:rPr lang="fr-FR" dirty="0" smtClean="0"/>
              <a:t>Le génocide arménien</a:t>
            </a:r>
          </a:p>
          <a:p>
            <a:r>
              <a:rPr lang="fr-FR" dirty="0" smtClean="0"/>
              <a:t>Chypre</a:t>
            </a:r>
            <a:endParaRPr lang="fr-FR" dirty="0"/>
          </a:p>
        </p:txBody>
      </p:sp>
      <p:pic>
        <p:nvPicPr>
          <p:cNvPr id="4" name="Image 3" descr="kurdes_armenie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036" y="1979083"/>
            <a:ext cx="6740963" cy="48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Kurdes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50" y="2667000"/>
            <a:ext cx="9048750" cy="419100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25-30 millions habitants : </a:t>
            </a:r>
          </a:p>
          <a:p>
            <a:pPr lvl="2"/>
            <a:r>
              <a:rPr lang="fr-FR" dirty="0" smtClean="0"/>
              <a:t>Turquie (12 millions ha)</a:t>
            </a:r>
          </a:p>
          <a:p>
            <a:pPr lvl="2"/>
            <a:r>
              <a:rPr lang="fr-FR" dirty="0" smtClean="0"/>
              <a:t> – Iran ((7 millions ha)</a:t>
            </a:r>
          </a:p>
          <a:p>
            <a:pPr lvl="2"/>
            <a:r>
              <a:rPr lang="fr-FR" dirty="0" smtClean="0"/>
              <a:t>– Irak (6 millions ha)</a:t>
            </a:r>
          </a:p>
          <a:p>
            <a:pPr lvl="2"/>
            <a:r>
              <a:rPr lang="fr-FR" dirty="0" smtClean="0"/>
              <a:t>– Syrie (2 millions ha)</a:t>
            </a:r>
          </a:p>
          <a:p>
            <a:pPr lvl="2"/>
            <a:r>
              <a:rPr lang="fr-FR" dirty="0" smtClean="0"/>
              <a:t>conséquence 1ere </a:t>
            </a:r>
            <a:r>
              <a:rPr lang="fr-FR" dirty="0" err="1" smtClean="0"/>
              <a:t>G.Mondiale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smtClean="0"/>
              <a:t>partition territoires</a:t>
            </a:r>
            <a:endParaRPr lang="fr-FR" dirty="0" smtClean="0"/>
          </a:p>
          <a:p>
            <a:pPr lvl="1"/>
            <a:r>
              <a:rPr lang="fr-FR" dirty="0" smtClean="0"/>
              <a:t>Souhaitent un pays = Kurdistan</a:t>
            </a:r>
          </a:p>
          <a:p>
            <a:pPr lvl="1"/>
            <a:r>
              <a:rPr lang="fr-FR" dirty="0" smtClean="0"/>
              <a:t>Richesses: pétrole, eau…</a:t>
            </a:r>
          </a:p>
          <a:p>
            <a:pPr marL="34925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0913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15411"/>
            <a:ext cx="7716837" cy="1447800"/>
          </a:xfrm>
        </p:spPr>
        <p:txBody>
          <a:bodyPr/>
          <a:lstStyle/>
          <a:p>
            <a:r>
              <a:rPr lang="fr-FR" sz="2400" dirty="0" smtClean="0">
                <a:solidFill>
                  <a:srgbClr val="0000FF"/>
                </a:solidFill>
              </a:rPr>
              <a:t>Iman, muezzin, mosquée, minaret, </a:t>
            </a:r>
            <a:r>
              <a:rPr lang="fr-FR" sz="2400" dirty="0" err="1" smtClean="0">
                <a:solidFill>
                  <a:srgbClr val="0000FF"/>
                </a:solidFill>
              </a:rPr>
              <a:t>madressa</a:t>
            </a:r>
            <a:r>
              <a:rPr lang="fr-FR" sz="2400" dirty="0" smtClean="0">
                <a:solidFill>
                  <a:srgbClr val="0000FF"/>
                </a:solidFill>
              </a:rPr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mihbar</a:t>
            </a:r>
            <a:r>
              <a:rPr lang="fr-FR" sz="2400" dirty="0" smtClean="0">
                <a:solidFill>
                  <a:srgbClr val="0000FF"/>
                </a:solidFill>
              </a:rPr>
              <a:t>, minbar…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63210"/>
            <a:ext cx="9144000" cy="539478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Pas de prêtres, mais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Iman</a:t>
            </a:r>
            <a:r>
              <a:rPr lang="fr-FR" dirty="0" smtClean="0"/>
              <a:t> = chef de la communauté  = intermédiaire entre monde spirituel et temporel – choisi par la communauté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Muezzin</a:t>
            </a:r>
            <a:r>
              <a:rPr lang="fr-FR" dirty="0" smtClean="0"/>
              <a:t> = Fonctionnaire faisant réciter prières 5 fois par jour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Mosquée</a:t>
            </a:r>
            <a:r>
              <a:rPr lang="fr-FR" dirty="0" smtClean="0"/>
              <a:t>= lieu de prières, rassemblement, enseignement, entendre les sermons du vendredi;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Minaret</a:t>
            </a:r>
            <a:r>
              <a:rPr lang="fr-FR" dirty="0" smtClean="0"/>
              <a:t> =</a:t>
            </a:r>
            <a:r>
              <a:rPr lang="fr-FR" dirty="0"/>
              <a:t> </a:t>
            </a:r>
            <a:r>
              <a:rPr lang="fr-FR" dirty="0" smtClean="0"/>
              <a:t>Tour reliée à la mosquée 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Madressa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= centre de formation située dans la mosquée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Mihrab</a:t>
            </a:r>
            <a:r>
              <a:rPr lang="fr-FR" dirty="0" smtClean="0"/>
              <a:t> = niche dirigée vers La Mecque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Minbar</a:t>
            </a:r>
            <a:r>
              <a:rPr lang="fr-FR" dirty="0" smtClean="0"/>
              <a:t> = pupitre pour les sermons de l’iman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1729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génocide arménien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9250" lvl="1" indent="0">
              <a:buNone/>
            </a:pPr>
            <a:r>
              <a:rPr lang="fr-FR" dirty="0" smtClean="0"/>
              <a:t>Génocide </a:t>
            </a:r>
            <a:r>
              <a:rPr lang="fr-FR" dirty="0"/>
              <a:t>reconnu par 21 États :</a:t>
            </a:r>
          </a:p>
          <a:p>
            <a:pPr lvl="1"/>
            <a:r>
              <a:rPr lang="fr-FR" dirty="0"/>
              <a:t>1915-1916 </a:t>
            </a:r>
            <a:r>
              <a:rPr lang="fr-FR" dirty="0" smtClean="0"/>
              <a:t>(sous les Ottomans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2/3 sont exterminés = 1 200 000 personnes</a:t>
            </a:r>
          </a:p>
          <a:p>
            <a:pPr lvl="1"/>
            <a:r>
              <a:rPr lang="fr-FR" dirty="0"/>
              <a:t>Furent accusés de pactiser avec Russes en 1914…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870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Chypre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Indépendance </a:t>
            </a:r>
            <a:r>
              <a:rPr lang="fr-FR" dirty="0"/>
              <a:t>en 1960 (18% </a:t>
            </a:r>
            <a:r>
              <a:rPr lang="fr-FR" dirty="0" smtClean="0"/>
              <a:t>Turcs, 82 % Grecs)</a:t>
            </a:r>
            <a:endParaRPr lang="fr-FR" dirty="0"/>
          </a:p>
          <a:p>
            <a:pPr lvl="1"/>
            <a:r>
              <a:rPr lang="fr-FR" dirty="0"/>
              <a:t>Turquie occupe Chypre en 1974 pour protéger </a:t>
            </a:r>
            <a:r>
              <a:rPr lang="fr-FR" dirty="0" smtClean="0"/>
              <a:t>ressortissants Turcs</a:t>
            </a:r>
            <a:endParaRPr lang="fr-FR" dirty="0"/>
          </a:p>
          <a:p>
            <a:pPr lvl="1"/>
            <a:r>
              <a:rPr lang="fr-FR" dirty="0"/>
              <a:t>200 000 Chypriotes Grecs: exode</a:t>
            </a:r>
          </a:p>
          <a:p>
            <a:pPr lvl="1"/>
            <a:r>
              <a:rPr lang="fr-FR" dirty="0"/>
              <a:t>Chypriotes Turcs exode vers Nord de </a:t>
            </a:r>
            <a:r>
              <a:rPr lang="fr-FR" dirty="0" smtClean="0"/>
              <a:t>l’île (« ligne verte »)</a:t>
            </a:r>
            <a:endParaRPr lang="fr-FR" dirty="0"/>
          </a:p>
          <a:p>
            <a:pPr lvl="1"/>
            <a:r>
              <a:rPr lang="fr-FR" dirty="0"/>
              <a:t>Une des conditions adhésion Turquie à l’UE+ se retirer de Chypre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81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3600" dirty="0" smtClean="0"/>
              <a:t>…et les constructions embellissent Constantinople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87500"/>
            <a:ext cx="9144000" cy="5270500"/>
          </a:xfrm>
        </p:spPr>
        <p:txBody>
          <a:bodyPr/>
          <a:lstStyle/>
          <a:p>
            <a:r>
              <a:rPr lang="fr-FR" dirty="0" smtClean="0"/>
              <a:t>La basilique Sainte-Sophie est transformée en mosquée</a:t>
            </a:r>
          </a:p>
          <a:p>
            <a:r>
              <a:rPr lang="fr-FR" dirty="0" smtClean="0"/>
              <a:t>La mosquée Bleue est construite au 17</a:t>
            </a:r>
            <a:r>
              <a:rPr lang="fr-FR" baseline="30000" dirty="0" smtClean="0"/>
              <a:t>e</a:t>
            </a:r>
            <a:r>
              <a:rPr lang="fr-FR" dirty="0" smtClean="0"/>
              <a:t> s.</a:t>
            </a:r>
          </a:p>
          <a:p>
            <a:r>
              <a:rPr lang="fr-FR" dirty="0" smtClean="0"/>
              <a:t>Topkapi, le palais des sultans est construit au 15</a:t>
            </a:r>
            <a:r>
              <a:rPr lang="fr-FR" baseline="30000" dirty="0" smtClean="0"/>
              <a:t>e</a:t>
            </a:r>
            <a:r>
              <a:rPr lang="fr-FR" dirty="0" smtClean="0"/>
              <a:t> 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78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Mosquée Bleue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17</a:t>
            </a:r>
            <a:r>
              <a:rPr lang="fr-FR" baseline="30000" dirty="0" smtClean="0"/>
              <a:t>e</a:t>
            </a:r>
            <a:r>
              <a:rPr lang="fr-FR" dirty="0" smtClean="0"/>
              <a:t> s.</a:t>
            </a:r>
          </a:p>
          <a:p>
            <a:r>
              <a:rPr lang="fr-FR" dirty="0" err="1" smtClean="0"/>
              <a:t>Sultanahmet</a:t>
            </a:r>
            <a:r>
              <a:rPr lang="fr-FR" dirty="0" smtClean="0"/>
              <a:t> (nom de la mosquée et nom du quartier où se trouve aussi Sainte-Sophie)</a:t>
            </a:r>
          </a:p>
          <a:p>
            <a:r>
              <a:rPr lang="fr-FR" dirty="0" smtClean="0"/>
              <a:t>6 minarets (c’est une exception)</a:t>
            </a:r>
          </a:p>
          <a:p>
            <a:r>
              <a:rPr lang="fr-FR" dirty="0" smtClean="0"/>
              <a:t>21 000 carreaux de faïence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523500"/>
      </p:ext>
    </p:extLst>
  </p:cSld>
  <p:clrMapOvr>
    <a:masterClrMapping/>
  </p:clrMapOvr>
</p:sld>
</file>

<file path=ppt/theme/theme1.xml><?xml version="1.0" encoding="utf-8"?>
<a:theme xmlns:a="http://schemas.openxmlformats.org/drawingml/2006/main" name="uta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uta.thmx</Template>
  <TotalTime>3568</TotalTime>
  <Words>1133</Words>
  <Application>Microsoft Macintosh PowerPoint</Application>
  <PresentationFormat>Présentation à l'écran (4:3)</PresentationFormat>
  <Paragraphs>248</Paragraphs>
  <Slides>71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uta</vt:lpstr>
      <vt:lpstr>La Cappadoce et la route de la soie en territoire ottoman.</vt:lpstr>
      <vt:lpstr>Sultan – Calife – Bey –Émir-</vt:lpstr>
      <vt:lpstr>Calife – Sultan – Émir – Bey…</vt:lpstr>
      <vt:lpstr>Définitions de certains termes</vt:lpstr>
      <vt:lpstr>Présentation PowerPoint</vt:lpstr>
      <vt:lpstr>Conflits et sécessions</vt:lpstr>
      <vt:lpstr>Iman, muezzin, mosquée, minaret, madressa, mihbar, minbar…</vt:lpstr>
      <vt:lpstr>…et les constructions embellissent Constantinople</vt:lpstr>
      <vt:lpstr>Mosquée Bleue</vt:lpstr>
      <vt:lpstr>Présentation PowerPoint</vt:lpstr>
      <vt:lpstr>Présentation PowerPoint</vt:lpstr>
      <vt:lpstr>Mosquée Bleue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Route de la Soie</vt:lpstr>
      <vt:lpstr>Chameau </vt:lpstr>
      <vt:lpstr>Chameaux </vt:lpstr>
      <vt:lpstr>Caravane </vt:lpstr>
      <vt:lpstr>Présentation PowerPoint</vt:lpstr>
      <vt:lpstr>Route de la soie</vt:lpstr>
      <vt:lpstr>Route de la soie</vt:lpstr>
      <vt:lpstr>Selon Pline l’Ancien</vt:lpstr>
      <vt:lpstr>Route de la soie et Turquie</vt:lpstr>
      <vt:lpstr>Présentation PowerPoint</vt:lpstr>
      <vt:lpstr>Tapis de…soie</vt:lpstr>
      <vt:lpstr>Cocons et fils de soie…</vt:lpstr>
      <vt:lpstr>Présentation PowerPoint</vt:lpstr>
      <vt:lpstr>Présentation PowerPoint</vt:lpstr>
      <vt:lpstr>Présentation PowerPoint</vt:lpstr>
      <vt:lpstr>Présentation PowerPoint</vt:lpstr>
      <vt:lpstr>Les épices…et produits exotiques</vt:lpstr>
      <vt:lpstr>Les échanges commerciaux…en zone tourristique de nos jours   les Bazars!</vt:lpstr>
      <vt:lpstr>Traverser la route de la Soie c’était passer par la Cappadoce…</vt:lpstr>
      <vt:lpstr>Cheminées  de Fée</vt:lpstr>
      <vt:lpstr>Présentation PowerPoint</vt:lpstr>
      <vt:lpstr>troglotytes</vt:lpstr>
      <vt:lpstr>Présentation PowerPoint</vt:lpstr>
      <vt:lpstr>Présentation PowerPoint</vt:lpstr>
      <vt:lpstr>Présentation PowerPoint</vt:lpstr>
      <vt:lpstr>Église troglotyte</vt:lpstr>
      <vt:lpstr>Présentation PowerPoint</vt:lpstr>
      <vt:lpstr>Ozkonak</vt:lpstr>
      <vt:lpstr>Présentation PowerPoint</vt:lpstr>
      <vt:lpstr>Présentation PowerPoint</vt:lpstr>
      <vt:lpstr>Présentation PowerPoint</vt:lpstr>
      <vt:lpstr>Des paysages époustouflants…comme ceux de Pamukale</vt:lpstr>
      <vt:lpstr>Des paysages éblouissants</vt:lpstr>
      <vt:lpstr>Pammukale</vt:lpstr>
      <vt:lpstr>Derviches tourneurs </vt:lpstr>
      <vt:lpstr>Derviches tourneurs</vt:lpstr>
      <vt:lpstr>Présentation PowerPoint</vt:lpstr>
      <vt:lpstr>Et danse baladi</vt:lpstr>
      <vt:lpstr>La Turquie moderne</vt:lpstr>
      <vt:lpstr>Turquie d’Atataturk</vt:lpstr>
      <vt:lpstr>Turquie aujourd’hui</vt:lpstr>
      <vt:lpstr>Turquie moderne</vt:lpstr>
      <vt:lpstr>Développement de l’économie (2013)</vt:lpstr>
      <vt:lpstr>Société laïque…</vt:lpstr>
      <vt:lpstr>…et traditionnelle</vt:lpstr>
      <vt:lpstr>Quelques problèmes politiques en Turquie:</vt:lpstr>
      <vt:lpstr>Les Kurdes</vt:lpstr>
      <vt:lpstr>Le génocide arménien</vt:lpstr>
      <vt:lpstr>Chypre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Cappadoce et la route de la soie : entre l’empire chinois et l’empire romain! </dc:title>
  <dc:creator>évaluateur texte</dc:creator>
  <cp:lastModifiedBy>évaluateur texte</cp:lastModifiedBy>
  <cp:revision>89</cp:revision>
  <dcterms:created xsi:type="dcterms:W3CDTF">2013-08-03T18:57:18Z</dcterms:created>
  <dcterms:modified xsi:type="dcterms:W3CDTF">2013-10-21T00:21:07Z</dcterms:modified>
</cp:coreProperties>
</file>